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548680"/>
            <a:ext cx="5544616" cy="79695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Какие бывают дома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AMD\Desktop\3 класс\к урокам\картинки зданий\158408-vik17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1340768"/>
            <a:ext cx="2987824" cy="4536504"/>
          </a:xfrm>
          <a:prstGeom prst="rect">
            <a:avLst/>
          </a:prstGeom>
          <a:noFill/>
        </p:spPr>
      </p:pic>
      <p:pic>
        <p:nvPicPr>
          <p:cNvPr id="3" name="Picture 2" descr="C:\Users\AMD\Desktop\3 класс 4 год\для уроков\дома\fasad_ikonka.jpg"/>
          <p:cNvPicPr>
            <a:picLocks noChangeAspect="1" noChangeArrowheads="1"/>
          </p:cNvPicPr>
          <p:nvPr/>
        </p:nvPicPr>
        <p:blipFill>
          <a:blip r:embed="rId3" cstate="print"/>
          <a:srcRect l="11984" t="4918" r="8001" b="11475"/>
          <a:stretch>
            <a:fillRect/>
          </a:stretch>
        </p:blipFill>
        <p:spPr bwMode="auto">
          <a:xfrm>
            <a:off x="323528" y="1412776"/>
            <a:ext cx="2160240" cy="5040560"/>
          </a:xfrm>
          <a:prstGeom prst="rect">
            <a:avLst/>
          </a:prstGeom>
          <a:noFill/>
        </p:spPr>
      </p:pic>
      <p:pic>
        <p:nvPicPr>
          <p:cNvPr id="4" name="Picture 3" descr="C:\Users\AMD\Desktop\3 класс 4 год\для уроков\дома\16446764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5816" y="4040386"/>
            <a:ext cx="2520280" cy="2817614"/>
          </a:xfrm>
          <a:prstGeom prst="rect">
            <a:avLst/>
          </a:prstGeom>
          <a:noFill/>
        </p:spPr>
      </p:pic>
      <p:pic>
        <p:nvPicPr>
          <p:cNvPr id="1028" name="Picture 4" descr="C:\Users\AMD\Desktop\3 класс 4 год\для уроков\дома\7057894b509e6883b671d591e839b20a.jpg"/>
          <p:cNvPicPr>
            <a:picLocks noChangeAspect="1" noChangeArrowheads="1"/>
          </p:cNvPicPr>
          <p:nvPr/>
        </p:nvPicPr>
        <p:blipFill>
          <a:blip r:embed="rId5" cstate="print"/>
          <a:srcRect l="9375"/>
          <a:stretch>
            <a:fillRect/>
          </a:stretch>
        </p:blipFill>
        <p:spPr bwMode="auto">
          <a:xfrm>
            <a:off x="3635896" y="1412776"/>
            <a:ext cx="2088232" cy="230425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51520" y="0"/>
            <a:ext cx="842493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 smtClean="0">
                <a:solidFill>
                  <a:srgbClr val="C00000"/>
                </a:solidFill>
                <a:latin typeface="Constantia" pitchFamily="18" charset="0"/>
              </a:rPr>
              <a:t>ГКОУ  Ленинградской области </a:t>
            </a:r>
            <a:br>
              <a:rPr lang="ru-RU" sz="1200" b="1" i="1" dirty="0" smtClean="0">
                <a:solidFill>
                  <a:srgbClr val="C00000"/>
                </a:solidFill>
                <a:latin typeface="Constantia" pitchFamily="18" charset="0"/>
              </a:rPr>
            </a:br>
            <a:r>
              <a:rPr lang="ru-RU" sz="1200" b="1" i="1" dirty="0" smtClean="0">
                <a:solidFill>
                  <a:srgbClr val="C00000"/>
                </a:solidFill>
                <a:latin typeface="Constantia" pitchFamily="18" charset="0"/>
              </a:rPr>
              <a:t>«</a:t>
            </a:r>
            <a:r>
              <a:rPr lang="ru-RU" sz="1200" b="1" i="1" dirty="0" err="1" smtClean="0">
                <a:solidFill>
                  <a:srgbClr val="C00000"/>
                </a:solidFill>
                <a:latin typeface="Constantia" pitchFamily="18" charset="0"/>
              </a:rPr>
              <a:t>Подпорожская</a:t>
            </a:r>
            <a:r>
              <a:rPr lang="ru-RU" sz="1200" b="1" i="1" dirty="0" smtClean="0">
                <a:solidFill>
                  <a:srgbClr val="C00000"/>
                </a:solidFill>
                <a:latin typeface="Constantia" pitchFamily="18" charset="0"/>
              </a:rPr>
              <a:t> школа-интернат, реализующая адаптированные программы»</a:t>
            </a:r>
            <a:r>
              <a:rPr lang="ru-RU" b="1" i="1" dirty="0" smtClean="0">
                <a:solidFill>
                  <a:srgbClr val="C00000"/>
                </a:solidFill>
                <a:latin typeface="Constantia" pitchFamily="18" charset="0"/>
              </a:rPr>
              <a:t/>
            </a:r>
            <a:br>
              <a:rPr lang="ru-RU" b="1" i="1" dirty="0" smtClean="0">
                <a:solidFill>
                  <a:srgbClr val="C00000"/>
                </a:solidFill>
                <a:latin typeface="Constantia" pitchFamily="18" charset="0"/>
              </a:rPr>
            </a:b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572000" y="6237312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1200" b="1" noProof="1" smtClean="0"/>
              <a:t>Подготовила Соколова Елена Владимировна</a:t>
            </a:r>
          </a:p>
          <a:p>
            <a:pPr algn="r"/>
            <a:r>
              <a:rPr lang="ru-RU" sz="1200" b="1" noProof="1" smtClean="0"/>
              <a:t>Учитель 1 квалификационной категории</a:t>
            </a:r>
            <a:endParaRPr lang="ru-RU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88640"/>
            <a:ext cx="8712968" cy="1440160"/>
          </a:xfrm>
        </p:spPr>
        <p:txBody>
          <a:bodyPr>
            <a:normAutofit fontScale="90000"/>
          </a:bodyPr>
          <a:lstStyle/>
          <a:p>
            <a:pPr algn="l"/>
            <a:r>
              <a:rPr lang="ru-RU" sz="3100" b="1" dirty="0" smtClean="0">
                <a:solidFill>
                  <a:srgbClr val="FF0000"/>
                </a:solidFill>
              </a:rPr>
              <a:t>Цель: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Создание условий для узнавания (различения) типов домов (одноэтажный, многоэтажный) на изображениях. </a:t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2060848"/>
            <a:ext cx="8352928" cy="1752600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 smtClean="0">
                <a:solidFill>
                  <a:srgbClr val="FF0000"/>
                </a:solidFill>
              </a:rPr>
              <a:t>Задачи:</a:t>
            </a:r>
          </a:p>
          <a:p>
            <a:pPr marL="457200" indent="-457200" algn="l">
              <a:buAutoNum type="arabicPeriod"/>
            </a:pPr>
            <a:r>
              <a:rPr lang="ru-RU" sz="2000" dirty="0" smtClean="0">
                <a:solidFill>
                  <a:schemeClr val="tx1"/>
                </a:solidFill>
              </a:rPr>
              <a:t>Продолжить учить узнавать (различать), показывать (называть) дома на изображениях</a:t>
            </a:r>
            <a:r>
              <a:rPr lang="ru-RU" sz="2000" smtClean="0">
                <a:solidFill>
                  <a:schemeClr val="tx1"/>
                </a:solidFill>
              </a:rPr>
              <a:t>. </a:t>
            </a:r>
            <a:endParaRPr lang="ru-RU" sz="2000" dirty="0" smtClean="0">
              <a:solidFill>
                <a:schemeClr val="tx1"/>
              </a:solidFill>
            </a:endParaRPr>
          </a:p>
          <a:p>
            <a:pPr marL="457200" indent="-457200" algn="l">
              <a:buAutoNum type="arabicPeriod"/>
            </a:pPr>
            <a:r>
              <a:rPr lang="ru-RU" sz="2000" dirty="0" smtClean="0">
                <a:solidFill>
                  <a:schemeClr val="tx1"/>
                </a:solidFill>
              </a:rPr>
              <a:t>Развивать произвольное внимание, произносительную сторону речи. </a:t>
            </a:r>
          </a:p>
          <a:p>
            <a:pPr algn="l"/>
            <a:endParaRPr lang="ru-RU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404664"/>
            <a:ext cx="7272808" cy="922114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Дома бывают одноэтажные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AMD\Desktop\3 класс 4 год\для уроков\дома\0cbf834b9659dff3dda8cc6f49ae6fe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556792"/>
            <a:ext cx="3312368" cy="4752528"/>
          </a:xfrm>
          <a:prstGeom prst="rect">
            <a:avLst/>
          </a:prstGeom>
          <a:noFill/>
        </p:spPr>
      </p:pic>
      <p:pic>
        <p:nvPicPr>
          <p:cNvPr id="2051" name="Picture 3" descr="C:\Users\AMD\Desktop\3 класс 4 год\для уроков\дома\kisspng-bugs-bunny-5d3bd3fbba8a40.67629473156420197976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556792"/>
            <a:ext cx="3770784" cy="49685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5776" y="274638"/>
            <a:ext cx="4392488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Двухэтажные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AMD\Desktop\3 класс 4 год\для уроков\дома\16446764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844824"/>
            <a:ext cx="6096000" cy="4483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MD\Desktop\3 класс 4 год\для уроков\дома\7057894b509e6883b671d591e839b20a.jpg"/>
          <p:cNvPicPr>
            <a:picLocks noChangeAspect="1" noChangeArrowheads="1"/>
          </p:cNvPicPr>
          <p:nvPr/>
        </p:nvPicPr>
        <p:blipFill>
          <a:blip r:embed="rId2" cstate="print"/>
          <a:srcRect l="10870" r="3261"/>
          <a:stretch>
            <a:fillRect/>
          </a:stretch>
        </p:blipFill>
        <p:spPr bwMode="auto">
          <a:xfrm>
            <a:off x="1619672" y="692696"/>
            <a:ext cx="6048672" cy="59584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AMD\Desktop\3 класс 4 год\для уроков\дома\kisspng-drawing-cartoon-brick-house-facade-5d3bc1a9908977.3612355815641972895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476672"/>
            <a:ext cx="5184576" cy="61611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548680"/>
            <a:ext cx="4752528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Многоэтажные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AMD\Desktop\3 класс 4 год\для уроков\дома\fasad_ikonka.jpg"/>
          <p:cNvPicPr>
            <a:picLocks noChangeAspect="1" noChangeArrowheads="1"/>
          </p:cNvPicPr>
          <p:nvPr/>
        </p:nvPicPr>
        <p:blipFill>
          <a:blip r:embed="rId2" cstate="print"/>
          <a:srcRect l="9859" r="6992" b="11409"/>
          <a:stretch>
            <a:fillRect/>
          </a:stretch>
        </p:blipFill>
        <p:spPr bwMode="auto">
          <a:xfrm>
            <a:off x="1763688" y="1412776"/>
            <a:ext cx="5616624" cy="5112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AMD\Desktop\3 класс 4 год\для уроков\дома\Безымянный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3913" y="485775"/>
            <a:ext cx="7496175" cy="58864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AMD\Desktop\3 класс 4 год\для уроков\дома\post-308604-13590276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764704"/>
            <a:ext cx="6768752" cy="59046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AMD\Desktop\3 класс\к урокам\картинки зданий\158408-vik17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548680"/>
            <a:ext cx="7272808" cy="61206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45</Words>
  <Application>Microsoft Office PowerPoint</Application>
  <PresentationFormat>Экран (4:3)</PresentationFormat>
  <Paragraphs>11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Какие бывают дома</vt:lpstr>
      <vt:lpstr>Цель: Создание условий для узнавания (различения) типов домов (одноэтажный, многоэтажный) на изображениях.  </vt:lpstr>
      <vt:lpstr>Дома бывают одноэтажные</vt:lpstr>
      <vt:lpstr>Двухэтажные</vt:lpstr>
      <vt:lpstr>Слайд 5</vt:lpstr>
      <vt:lpstr>Слайд 6</vt:lpstr>
      <vt:lpstr>Многоэтажные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Какие бывают дома</dc:title>
  <dc:creator>Соколова Е.В.</dc:creator>
  <cp:lastModifiedBy>RePack by SPecialiST</cp:lastModifiedBy>
  <cp:revision>12</cp:revision>
  <dcterms:created xsi:type="dcterms:W3CDTF">2020-10-07T20:06:33Z</dcterms:created>
  <dcterms:modified xsi:type="dcterms:W3CDTF">2021-04-26T17:24:43Z</dcterms:modified>
</cp:coreProperties>
</file>