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  <a:t>Г</a:t>
            </a:r>
            <a: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  <a:t>Б</a:t>
            </a:r>
            <a: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  <a:t>ОУ  </a:t>
            </a:r>
            <a: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  <a:t>Ленинградской области </a:t>
            </a:r>
            <a:b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</a:br>
            <a: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  <a:t>«</a:t>
            </a:r>
            <a:r>
              <a:rPr lang="ru-RU" sz="1200" b="1" i="1" dirty="0" err="1" smtClean="0">
                <a:solidFill>
                  <a:srgbClr val="C00000"/>
                </a:solidFill>
                <a:latin typeface="Constantia" pitchFamily="18" charset="0"/>
              </a:rPr>
              <a:t>Подпорожская</a:t>
            </a:r>
            <a: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  <a:t> школа-интернат, реализующая адаптированные программы»</a:t>
            </a:r>
            <a:r>
              <a:rPr lang="ru-RU" b="1" i="1" dirty="0" smtClean="0">
                <a:solidFill>
                  <a:srgbClr val="C00000"/>
                </a:solidFill>
                <a:latin typeface="Constantia" pitchFamily="18" charset="0"/>
              </a:rPr>
              <a:t/>
            </a:r>
            <a:br>
              <a:rPr lang="ru-RU" b="1" i="1" dirty="0" smtClean="0">
                <a:solidFill>
                  <a:srgbClr val="C00000"/>
                </a:solidFill>
                <a:latin typeface="Constantia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630932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200" b="1" noProof="1" smtClean="0">
                <a:latin typeface="Times New Roman" pitchFamily="18" charset="0"/>
                <a:cs typeface="Times New Roman" pitchFamily="18" charset="0"/>
              </a:rPr>
              <a:t>Подготовила Соколова Елена Владимировна</a:t>
            </a:r>
          </a:p>
          <a:p>
            <a:pPr algn="r"/>
            <a:r>
              <a:rPr lang="ru-RU" sz="1200" b="1" noProof="1" smtClean="0">
                <a:latin typeface="Times New Roman" pitchFamily="18" charset="0"/>
                <a:cs typeface="Times New Roman" pitchFamily="18" charset="0"/>
              </a:rPr>
              <a:t>Учитель 1 квалификационной категории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MD\Desktop\3 класс 4 год\для уроков\Агния Барто\zuz_10235907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48680"/>
            <a:ext cx="7344816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MD\Desktop\3 класс 4 год\для уроков\Агния Барто\hello_html_1cba94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0"/>
            <a:ext cx="81724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MD\Desktop\3 класс 4 год\для уроков\Агния Барто\cec620e8a2a985f24152e69fd343e36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2150" y="0"/>
            <a:ext cx="664229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MD\Desktop\3 класс 4 год\для уроков\Агния Барто\02513b48fb9e27c3a0649cdc50eb5a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2150" y="0"/>
            <a:ext cx="592221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MD\Desktop\3 класс 4 год\для уроков\Агния Барто\08f8f8100cb3ca28b18ff0c9de4e64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2150" y="0"/>
            <a:ext cx="621025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MD\Desktop\3 класс 4 год\для уроков\Агния Барто\1_39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691276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MD\Desktop\3 класс 4 год\для уроков\Агния Барто\bc7c80d0b848d5bf6db85bb23d79394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0"/>
            <a:ext cx="795637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MD\Desktop\3 класс 4 год\для уроков\Агния Барто\1e7c9c0527b8ddbd5278d97ee3d5a3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0"/>
            <a:ext cx="748883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AMD\Desktop\3 класс 4 год\для уроков\Агния Барто\25682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0"/>
            <a:ext cx="6936432" cy="68252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</TotalTime>
  <Words>11</Words>
  <Application>Microsoft Office PowerPoint</Application>
  <PresentationFormat>Экран (4:3)</PresentationFormat>
  <Paragraphs>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AMD</dc:creator>
  <cp:lastModifiedBy>RePack by SPecialiST</cp:lastModifiedBy>
  <cp:revision>4</cp:revision>
  <dcterms:created xsi:type="dcterms:W3CDTF">2021-01-31T19:18:43Z</dcterms:created>
  <dcterms:modified xsi:type="dcterms:W3CDTF">2021-01-31T19:35:09Z</dcterms:modified>
</cp:coreProperties>
</file>