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8" r:id="rId11"/>
    <p:sldId id="265" r:id="rId12"/>
    <p:sldId id="266" r:id="rId13"/>
    <p:sldId id="270" r:id="rId14"/>
    <p:sldId id="267" r:id="rId15"/>
    <p:sldId id="26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194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8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9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9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07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07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13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12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7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227D9-40C5-49BD-9417-AF41D03E94CB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B796D-D842-4BC3-AB66-B37A1F4B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15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100" y="254001"/>
            <a:ext cx="9867900" cy="17907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i="1" dirty="0" smtClean="0"/>
              <a:t>Серебряное кольцо </a:t>
            </a:r>
            <a:r>
              <a:rPr lang="ru-RU" i="1" dirty="0" err="1" smtClean="0"/>
              <a:t>Подпорожского</a:t>
            </a:r>
            <a:r>
              <a:rPr lang="ru-RU" i="1" dirty="0" smtClean="0"/>
              <a:t> района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7900" y="5575300"/>
            <a:ext cx="7302500" cy="1117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ГКОУ ЛО «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Подпорожская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школа- интернат»</a:t>
            </a:r>
          </a:p>
          <a:p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Стафеева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Т.И.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516" y="2044701"/>
            <a:ext cx="7563784" cy="344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82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00" y="157108"/>
            <a:ext cx="6680200" cy="43894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4300" y="157108"/>
            <a:ext cx="6680200" cy="43894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37100"/>
            <a:ext cx="9144000" cy="17653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Подпорожское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серебряное кольцо? Это деревянные церкви, настоящие, стоящие на своих исторических местах и сохранившиеся представители деревянного зодчества XV-XVIII вв.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16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101"/>
            <a:ext cx="10947400" cy="16605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Воскресенская церковь находится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деревне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Курпово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недалеко от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Важины. Самое интересное то, что погост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известен с 1587 года. Здесь новгородские откупщики собирали с судов, плавающих по Свири, пошлину в государеву казну.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 поселке Важины и деревне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Курпово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живет более 2500 человек. Достаточно большой населённый пункт и богатой историей.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00" y="1659419"/>
            <a:ext cx="3975100" cy="4517544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00700" y="1825624"/>
            <a:ext cx="5727700" cy="467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Деревня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Согиницы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находится, как и деревня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Курпово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реке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Важинка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Известна с 1583 года, как деревня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Согиничи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Воскресенской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Важинской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волости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Важинского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погоста.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69101" y="1825625"/>
            <a:ext cx="3661912" cy="477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5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693400" cy="169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включает в себя две постройки: шатровую Никольскую церковь 1696 года постройки и Ильинскую церковь 1864 года постройки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Никольская церковь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Согинского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погоста — за всю свою историю церковь практически не подвергалась перестройке и позволяет увидеть сейчас, как выглядели деревянные храмы в то время.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13642"/>
            <a:ext cx="5181600" cy="357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71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Заозерье. Часовня святых апостолов Петра и Павла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74094"/>
            <a:ext cx="5181600" cy="345440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0" y="2274094"/>
            <a:ext cx="4778962" cy="405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6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Пидьма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0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33411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/>
              <a:t>Церковь Преображения Господня</a:t>
            </a:r>
            <a:endParaRPr lang="ru-RU" sz="4000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20888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340934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185400" cy="1447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Часовня святого Николая в деревне Гоморовичи</a:t>
            </a:r>
            <a:r>
              <a:rPr lang="ru-RU" b="1" dirty="0"/>
              <a:t>.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Небольшая деревянная часовня построена в XVIII веке. Это единственная церковь, которая не стоит на своем историческом месте. Она привезена в 2009 году с деревни Плотично (упоминается с 1563 года) на берегу Свири, так как из-за изменения уровня воды стала постоянно подтопляться. Плюс ко всему Троицкая церковь XIX века в деревне Гоморовичи сгорела 2006 году. Вот и привезли на замену.</a:t>
            </a:r>
          </a:p>
        </p:txBody>
      </p:sp>
      <p:pic>
        <p:nvPicPr>
          <p:cNvPr id="2052" name="Picture 4" descr="Часовня Николая Чудотворца, Гоморович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30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15465"/>
            <a:ext cx="5109344" cy="10752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i="1" dirty="0" err="1"/>
              <a:t>д</a:t>
            </a:r>
            <a:r>
              <a:rPr lang="ru-RU" i="1" dirty="0" err="1" smtClean="0"/>
              <a:t>.Гоморовичи</a:t>
            </a:r>
            <a:endParaRPr lang="ru-RU" i="1" dirty="0"/>
          </a:p>
        </p:txBody>
      </p:sp>
      <p:pic>
        <p:nvPicPr>
          <p:cNvPr id="3074" name="Picture 2" descr="Часовня Николая Чудотворца, Гоморович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79174"/>
            <a:ext cx="5181600" cy="344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 она тоже охраняется государством :(((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615464"/>
            <a:ext cx="4003675" cy="26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Часовня Николая Чудотворца, Гоморович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462382"/>
            <a:ext cx="4733456" cy="31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958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Щелейки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1825625"/>
            <a:ext cx="3776037" cy="435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448" y="2384425"/>
            <a:ext cx="3263503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92" y="1690688"/>
            <a:ext cx="3429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Сразу оговоримся: на сегодняшний день церковь Рождества Богородицы в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Гимреке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последний и единственный сохранившийся образец традиционных вепсских храмов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Прионежья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шатровых культовых построек Русского Севера конструкция церкви довольно типична – но, как и любое деревянное творение северных зодчих, производит сильное впечатление. На детали и подробности обращаешь внимание не сразу – первое, что бросается в глаза еще на подходе  к зданию – его величественные габариты.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8" y="1825625"/>
            <a:ext cx="3263503" cy="435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548" y="1825625"/>
            <a:ext cx="3263503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725" y="1825625"/>
            <a:ext cx="4508895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5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795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Георгия Победоносца</a:t>
            </a:r>
            <a:b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д.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Юксовичи</a:t>
            </a:r>
            <a:endParaRPr lang="ru-RU" sz="4000" i="1" dirty="0"/>
          </a:p>
        </p:txBody>
      </p:sp>
      <p:pic>
        <p:nvPicPr>
          <p:cNvPr id="4098" name="Picture 2" descr="http://tourism.karelia.ru/resources/doc-42849-ph-gallery-42913-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078025"/>
            <a:ext cx="7759700" cy="47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678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02900" cy="213359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утверждению Льва Владимировича Даля (он оказался первым исследователем, изучившим наш храм), опубликованному в 11 номере журнала “Зодчий” за 1877 год, церковь Великомученика Георгия Победоносца возведена в 1493 году: “это древнейшая деревянная церковь не только в этом крае, но и во всей России, судя по сохранившемуся в ней кресту освящена в 1493 году святым Александром Свирским при царе Василии Темном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48" y="2359025"/>
            <a:ext cx="3263503" cy="435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530" y="2270125"/>
            <a:ext cx="4728369" cy="4351338"/>
          </a:xfrm>
        </p:spPr>
      </p:pic>
    </p:spTree>
    <p:extLst>
      <p:ext uri="{BB962C8B-B14F-4D97-AF65-F5344CB8AC3E}">
        <p14:creationId xmlns:p14="http://schemas.microsoft.com/office/powerpoint/2010/main" val="1203586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Спасибо за внимание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26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396</Words>
  <Application>Microsoft Office PowerPoint</Application>
  <PresentationFormat>Широкоэкранный</PresentationFormat>
  <Paragraphs>18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Серебряное кольцо Подпорожского района</vt:lpstr>
      <vt:lpstr>Презентация PowerPoint</vt:lpstr>
      <vt:lpstr>Воскресенская церковь находится в деревне Курпово, недалеко от пгт. Важины. Самое интересное то, что погост Важня известен с 1587 года. Здесь новгородские откупщики собирали с судов, плавающих по Свири, пошлину в государеву казну. Сейчас в поселке Важины и деревне Курпово живет более 2500 человек. Достаточно большой населённый пункт и богатой историей. </vt:lpstr>
      <vt:lpstr>Деревня Согиницы находится, как и деревня Курпово на реке Важинка. Известна с 1583 года, как деревня Согиничи в Воскресенской Важинской волости Важинского погоста. </vt:lpstr>
      <vt:lpstr>Ансамбль включает в себя две постройки: шатровую Никольскую церковь 1696 года постройки и Ильинскую церковь 1864 года постройки. Никольская церковь Согинского погоста — за всю свою историю церковь практически не подвергалась перестройке и позволяет увидеть сейчас, как выглядели деревянные храмы в то время. </vt:lpstr>
      <vt:lpstr>Заозерье. Часовня святых апостолов Петра и Павла</vt:lpstr>
      <vt:lpstr>Пидьма</vt:lpstr>
      <vt:lpstr>Церковь Преображения Господня</vt:lpstr>
      <vt:lpstr>Часовня святого Николая в деревне Гоморовичи. </vt:lpstr>
      <vt:lpstr>д.Гоморовичи</vt:lpstr>
      <vt:lpstr>Щелейки</vt:lpstr>
      <vt:lpstr>Сразу оговоримся: на сегодняшний день церковь Рождества Богородицы в Гимреке -  последний и единственный сохранившийся образец традиционных вепсских храмов Прионежья. Для шатровых культовых построек Русского Севера конструкция церкви довольно типична – но, как и любое деревянное творение северных зодчих, производит сильное впечатление. На детали и подробности обращаешь внимание не сразу – первое, что бросается в глаза еще на подходе  к зданию – его величественные габариты.</vt:lpstr>
      <vt:lpstr>Церковь Георгия Победоносца  в д. Юксовичи</vt:lpstr>
      <vt:lpstr> Согласно утверждению Льва Владимировича Даля (он оказался первым исследователем, изучившим наш храм), опубликованному в 11 номере журнала “Зодчий” за 1877 год, церковь Великомученика Георгия Победоносца возведена в 1493 году: “это древнейшая деревянная церковь не только в этом крае, но и во всей России, судя по сохранившемуся в ней кресту освящена в 1493 году святым Александром Свирским при царе Василии Темном”.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Серебряное кольцо Подпорожского района</dc:title>
  <dc:creator>Пользователь</dc:creator>
  <cp:lastModifiedBy>Анна Ситникова</cp:lastModifiedBy>
  <cp:revision>12</cp:revision>
  <dcterms:created xsi:type="dcterms:W3CDTF">2020-11-18T14:18:21Z</dcterms:created>
  <dcterms:modified xsi:type="dcterms:W3CDTF">2021-04-26T10:46:34Z</dcterms:modified>
</cp:coreProperties>
</file>