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476672"/>
            <a:ext cx="5544616" cy="854968"/>
          </a:xfrm>
        </p:spPr>
        <p:txBody>
          <a:bodyPr anchor="t"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Части  растения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0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ГКОУ  Ленинградской области </a:t>
            </a:r>
            <a:b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</a:br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«</a:t>
            </a:r>
            <a:r>
              <a:rPr lang="ru-RU" sz="1200" b="1" i="1" dirty="0" err="1" smtClean="0">
                <a:solidFill>
                  <a:srgbClr val="C00000"/>
                </a:solidFill>
                <a:latin typeface="Constantia" pitchFamily="18" charset="0"/>
              </a:rPr>
              <a:t>Подпорожская</a:t>
            </a:r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 школа-интернат, реализующая адаптированные программы»</a:t>
            </a:r>
            <a:r>
              <a:rPr lang="ru-RU" b="1" i="1" dirty="0" smtClean="0">
                <a:solidFill>
                  <a:srgbClr val="C00000"/>
                </a:solidFill>
                <a:latin typeface="Constantia" pitchFamily="18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latin typeface="Constantia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630932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b="1" noProof="1" smtClean="0">
                <a:latin typeface="Times New Roman" pitchFamily="18" charset="0"/>
                <a:cs typeface="Times New Roman" pitchFamily="18" charset="0"/>
              </a:rPr>
              <a:t>Подготовила Соколова Елена Владимировна</a:t>
            </a:r>
          </a:p>
          <a:p>
            <a:pPr algn="r"/>
            <a:r>
              <a:rPr lang="ru-RU" sz="1200" b="1" noProof="1" smtClean="0">
                <a:latin typeface="Times New Roman" pitchFamily="18" charset="0"/>
                <a:cs typeface="Times New Roman" pitchFamily="18" charset="0"/>
              </a:rPr>
              <a:t>Учитель 1 квалификационной категории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MD\Desktop\3 класс 4 год\картинки для уроков\растения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1268760"/>
            <a:ext cx="9105900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7772400" cy="187220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Создание условий для узнавания (различения)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частей растений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изображениях (1 урок).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Создание условий для называния частей растений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узнавании их на изображении (2 урок).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2420888"/>
            <a:ext cx="8568952" cy="175260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457200" indent="-457200" algn="l"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Продолжить учить узнавать (различать), показывать (называть)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части растений на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изображениях. </a:t>
            </a:r>
          </a:p>
          <a:p>
            <a:pPr marL="457200" indent="-457200" algn="l"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Развивать произвольное внимание, произносительную сторону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речи.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320"/>
            <a:ext cx="4896544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 растения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AMD\Desktop\3 класс 4 год\картинки для уроков\растения\hello_html_1c3975de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077072"/>
            <a:ext cx="1458913" cy="1941513"/>
          </a:xfrm>
          <a:prstGeom prst="rect">
            <a:avLst/>
          </a:prstGeom>
          <a:noFill/>
        </p:spPr>
      </p:pic>
      <p:pic>
        <p:nvPicPr>
          <p:cNvPr id="2052" name="Picture 4" descr="C:\Users\AMD\Desktop\3 класс 4 год\картинки для уроков\растения\img_user_file_545d02e3c0b78_0_0 - копия (2).jpg"/>
          <p:cNvPicPr>
            <a:picLocks noChangeAspect="1" noChangeArrowheads="1"/>
          </p:cNvPicPr>
          <p:nvPr/>
        </p:nvPicPr>
        <p:blipFill>
          <a:blip r:embed="rId3" cstate="print"/>
          <a:srcRect t="9677" r="5882" b="11290"/>
          <a:stretch>
            <a:fillRect/>
          </a:stretch>
        </p:blipFill>
        <p:spPr bwMode="auto">
          <a:xfrm>
            <a:off x="1043608" y="1484784"/>
            <a:ext cx="2304256" cy="4752528"/>
          </a:xfrm>
          <a:prstGeom prst="rect">
            <a:avLst/>
          </a:prstGeom>
          <a:noFill/>
        </p:spPr>
      </p:pic>
      <p:pic>
        <p:nvPicPr>
          <p:cNvPr id="2053" name="Picture 5" descr="C:\Users\AMD\Desktop\3 класс 4 год\картинки для уроков\растения\img_user_file_545d02e3c0b78_0_0 - копия (3).jpg"/>
          <p:cNvPicPr>
            <a:picLocks noChangeAspect="1" noChangeArrowheads="1"/>
          </p:cNvPicPr>
          <p:nvPr/>
        </p:nvPicPr>
        <p:blipFill>
          <a:blip r:embed="rId4" cstate="print"/>
          <a:srcRect l="1226" t="24986" r="10372" b="10394"/>
          <a:stretch>
            <a:fillRect/>
          </a:stretch>
        </p:blipFill>
        <p:spPr bwMode="auto">
          <a:xfrm>
            <a:off x="3275856" y="3933056"/>
            <a:ext cx="2088232" cy="2232248"/>
          </a:xfrm>
          <a:prstGeom prst="rect">
            <a:avLst/>
          </a:prstGeom>
          <a:noFill/>
        </p:spPr>
      </p:pic>
      <p:pic>
        <p:nvPicPr>
          <p:cNvPr id="2054" name="Picture 6" descr="C:\Users\AMD\Desktop\3 класс 4 год\картинки для уроков\растения\img_user_file_545d02e3c0b78_0_0 - копия.jpg"/>
          <p:cNvPicPr>
            <a:picLocks noChangeAspect="1" noChangeArrowheads="1"/>
          </p:cNvPicPr>
          <p:nvPr/>
        </p:nvPicPr>
        <p:blipFill>
          <a:blip r:embed="rId5" cstate="print"/>
          <a:srcRect l="5237" t="28192" r="38063" b="9501"/>
          <a:stretch>
            <a:fillRect/>
          </a:stretch>
        </p:blipFill>
        <p:spPr bwMode="auto">
          <a:xfrm>
            <a:off x="7380312" y="4149080"/>
            <a:ext cx="1368152" cy="187220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763688" y="616530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дерево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67944" y="6237312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куст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868144" y="623731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цветок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740352" y="6237312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трава</a:t>
            </a:r>
            <a:endParaRPr lang="ru-RU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Части   дерева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MD\Desktop\3 класс 4 год\картинки для уроков\растения\image002 - копия.jpg"/>
          <p:cNvPicPr>
            <a:picLocks noChangeAspect="1" noChangeArrowheads="1"/>
          </p:cNvPicPr>
          <p:nvPr/>
        </p:nvPicPr>
        <p:blipFill>
          <a:blip r:embed="rId2" cstate="print"/>
          <a:srcRect l="27859" r="21542"/>
          <a:stretch>
            <a:fillRect/>
          </a:stretch>
        </p:blipFill>
        <p:spPr bwMode="auto">
          <a:xfrm>
            <a:off x="2627784" y="1484784"/>
            <a:ext cx="4608512" cy="53732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63688" y="5589240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корни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4005064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ствол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36296" y="23488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ветки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36296" y="364502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листья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Части  цветка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MD\Desktop\3 класс 4 год\картинки для уроков\растен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628800"/>
            <a:ext cx="3638550" cy="50482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44208" y="6237312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корни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4208" y="486916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стебель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16216" y="3861048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листья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2060848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цветок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936104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Сравни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AMD\Desktop\3 класс 4 год\картинки для уроков\растения\image002 - копия.jpg"/>
          <p:cNvPicPr>
            <a:picLocks noChangeAspect="1" noChangeArrowheads="1"/>
          </p:cNvPicPr>
          <p:nvPr/>
        </p:nvPicPr>
        <p:blipFill>
          <a:blip r:embed="rId2" cstate="print"/>
          <a:srcRect l="27859" r="21542"/>
          <a:stretch>
            <a:fillRect/>
          </a:stretch>
        </p:blipFill>
        <p:spPr bwMode="auto">
          <a:xfrm>
            <a:off x="1043608" y="1052736"/>
            <a:ext cx="3888432" cy="5616624"/>
          </a:xfrm>
          <a:prstGeom prst="rect">
            <a:avLst/>
          </a:prstGeom>
          <a:noFill/>
        </p:spPr>
      </p:pic>
      <p:pic>
        <p:nvPicPr>
          <p:cNvPr id="4" name="Picture 2" descr="C:\Users\AMD\Desktop\3 класс 4 год\картинки для уроков\растения\img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060848"/>
            <a:ext cx="2808312" cy="461620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71600" y="522920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корни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00392" y="6021288"/>
            <a:ext cx="1043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корни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3501008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ствол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8344" y="4941168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стебель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95936" y="3140968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листья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28384" y="3933056"/>
            <a:ext cx="1115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листья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39952" y="177281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ветки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36096" y="220486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цветок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C00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102</TotalTime>
  <Words>67</Words>
  <Application>Microsoft Office PowerPoint</Application>
  <PresentationFormat>Экран (4:3)</PresentationFormat>
  <Paragraphs>32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Части  растения</vt:lpstr>
      <vt:lpstr>Цель: Создание условий для узнавания (различения) частей растений на изображениях (1 урок). Создание условий для называния частей растений при узнавании их на изображении (2 урок).</vt:lpstr>
      <vt:lpstr>Это  растения</vt:lpstr>
      <vt:lpstr>Части   дерева</vt:lpstr>
      <vt:lpstr>Части  цветка</vt:lpstr>
      <vt:lpstr>Сравни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Части  растения</dc:title>
  <dc:creator>Соколова Е.В.</dc:creator>
  <cp:lastModifiedBy>RePack by SPecialiST</cp:lastModifiedBy>
  <cp:revision>13</cp:revision>
  <dcterms:created xsi:type="dcterms:W3CDTF">2020-10-11T17:53:01Z</dcterms:created>
  <dcterms:modified xsi:type="dcterms:W3CDTF">2020-10-11T19:46:13Z</dcterms:modified>
</cp:coreProperties>
</file>