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8" r:id="rId2"/>
    <p:sldId id="260" r:id="rId3"/>
    <p:sldId id="263" r:id="rId4"/>
    <p:sldId id="264" r:id="rId5"/>
    <p:sldId id="265" r:id="rId6"/>
    <p:sldId id="266" r:id="rId7"/>
    <p:sldId id="267" r:id="rId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90" d="100"/>
          <a:sy n="90" d="100"/>
        </p:scale>
        <p:origin x="1234" y="-187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8E076A-59CE-46FA-BC29-700E67423247}" type="datetimeFigureOut">
              <a:rPr lang="ru-RU" smtClean="0"/>
              <a:pPr/>
              <a:t>20.11.2020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EF7CA2-77CD-48B6-8A50-6EFF912F5BA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8E076A-59CE-46FA-BC29-700E67423247}" type="datetimeFigureOut">
              <a:rPr lang="ru-RU" smtClean="0"/>
              <a:pPr/>
              <a:t>20.11.2020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EF7CA2-77CD-48B6-8A50-6EFF912F5BA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8E076A-59CE-46FA-BC29-700E67423247}" type="datetimeFigureOut">
              <a:rPr lang="ru-RU" smtClean="0"/>
              <a:pPr/>
              <a:t>20.11.2020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EF7CA2-77CD-48B6-8A50-6EFF912F5BA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8E076A-59CE-46FA-BC29-700E67423247}" type="datetimeFigureOut">
              <a:rPr lang="ru-RU" smtClean="0"/>
              <a:pPr/>
              <a:t>20.11.2020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EF7CA2-77CD-48B6-8A50-6EFF912F5BA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8E076A-59CE-46FA-BC29-700E67423247}" type="datetimeFigureOut">
              <a:rPr lang="ru-RU" smtClean="0"/>
              <a:pPr/>
              <a:t>20.11.2020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EF7CA2-77CD-48B6-8A50-6EFF912F5BA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8E076A-59CE-46FA-BC29-700E67423247}" type="datetimeFigureOut">
              <a:rPr lang="ru-RU" smtClean="0"/>
              <a:pPr/>
              <a:t>20.11.2020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EF7CA2-77CD-48B6-8A50-6EFF912F5BA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8E076A-59CE-46FA-BC29-700E67423247}" type="datetimeFigureOut">
              <a:rPr lang="ru-RU" smtClean="0"/>
              <a:pPr/>
              <a:t>20.11.2020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EF7CA2-77CD-48B6-8A50-6EFF912F5BA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8E076A-59CE-46FA-BC29-700E67423247}" type="datetimeFigureOut">
              <a:rPr lang="ru-RU" smtClean="0"/>
              <a:pPr/>
              <a:t>20.11.2020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EF7CA2-77CD-48B6-8A50-6EFF912F5BA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8E076A-59CE-46FA-BC29-700E67423247}" type="datetimeFigureOut">
              <a:rPr lang="ru-RU" smtClean="0"/>
              <a:pPr/>
              <a:t>20.11.2020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EF7CA2-77CD-48B6-8A50-6EFF912F5BA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8E076A-59CE-46FA-BC29-700E67423247}" type="datetimeFigureOut">
              <a:rPr lang="ru-RU" smtClean="0"/>
              <a:pPr/>
              <a:t>20.11.2020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EF7CA2-77CD-48B6-8A50-6EFF912F5BA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8E076A-59CE-46FA-BC29-700E67423247}" type="datetimeFigureOut">
              <a:rPr lang="ru-RU" smtClean="0"/>
              <a:pPr/>
              <a:t>20.11.2020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EF7CA2-77CD-48B6-8A50-6EFF912F5BA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78E076A-59CE-46FA-BC29-700E67423247}" type="datetimeFigureOut">
              <a:rPr lang="ru-RU" smtClean="0"/>
              <a:pPr/>
              <a:t>20.11.2020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FEF7CA2-77CD-48B6-8A50-6EFF912F5BAB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074" name="Picture 2" descr="C:\Users\Сергей\Desktop\43_full (1)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5293096" y="-1611560"/>
            <a:ext cx="20522280" cy="1243647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На заводе производят </a:t>
            </a:r>
            <a:br>
              <a:rPr lang="ru-RU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железо-бетонные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изделия.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122" name="Picture 2" descr="C:\Users\Сергей\Desktop\07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552" y="1700808"/>
            <a:ext cx="8169424" cy="446449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8194" name="Picture 2" descr="C:\Users\Сергей\Desktop\07 (1)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1629800" y="13510120"/>
            <a:ext cx="31089600" cy="21890432"/>
          </a:xfrm>
          <a:prstGeom prst="rect">
            <a:avLst/>
          </a:prstGeom>
          <a:noFill/>
        </p:spPr>
      </p:pic>
      <p:pic>
        <p:nvPicPr>
          <p:cNvPr id="1026" name="Picture 2" descr="C:\Users\Сергей\Desktop\mzhbkdmitrov-ru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1404664" y="-171400"/>
            <a:ext cx="8677275" cy="531988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Несущие балки для мостовых перекрытий.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9218" name="Picture 2" descr="C:\Users\Сергей\Desktop\image62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78476" y="1600200"/>
            <a:ext cx="8064896" cy="430567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Качество – проверенное временем.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42" name="Picture 2" descr="C:\Users\Сергей\Desktop\node-4259_param-img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5576" y="1628800"/>
            <a:ext cx="7704856" cy="424847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Заводская столовая.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6" name="Picture 2" descr="C:\Users\Сергей\Desktop\s9GkvL0beYA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54691" y="1600200"/>
            <a:ext cx="6034617" cy="452596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Вкусные обеды для рабочих завода</a:t>
            </a:r>
            <a:r>
              <a:rPr lang="ru-RU" dirty="0" smtClean="0"/>
              <a:t>.</a:t>
            </a:r>
            <a:endParaRPr lang="ru-RU" dirty="0"/>
          </a:p>
        </p:txBody>
      </p:sp>
      <p:pic>
        <p:nvPicPr>
          <p:cNvPr id="1026" name="Picture 2" descr="C:\Users\Сергей\Desktop\gvz_hqNsiOQ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27584" y="1600200"/>
            <a:ext cx="7776863" cy="478112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80</TotalTime>
  <Words>23</Words>
  <Application>Microsoft Office PowerPoint</Application>
  <PresentationFormat>Экран (4:3)</PresentationFormat>
  <Paragraphs>5</Paragraphs>
  <Slides>7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11" baseType="lpstr">
      <vt:lpstr>Arial</vt:lpstr>
      <vt:lpstr>Calibri</vt:lpstr>
      <vt:lpstr>Times New Roman</vt:lpstr>
      <vt:lpstr>Тема Office</vt:lpstr>
      <vt:lpstr>Презентация PowerPoint</vt:lpstr>
      <vt:lpstr>На заводе производят  железо-бетонные изделия.</vt:lpstr>
      <vt:lpstr>Презентация PowerPoint</vt:lpstr>
      <vt:lpstr>Несущие балки для мостовых перекрытий.</vt:lpstr>
      <vt:lpstr>Качество – проверенное временем.</vt:lpstr>
      <vt:lpstr>Заводская столовая.</vt:lpstr>
      <vt:lpstr>Вкусные обеды для рабочих завода.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Сергей</dc:creator>
  <cp:lastModifiedBy>Пользователь Lenovo</cp:lastModifiedBy>
  <cp:revision>13</cp:revision>
  <dcterms:created xsi:type="dcterms:W3CDTF">2020-11-19T18:49:09Z</dcterms:created>
  <dcterms:modified xsi:type="dcterms:W3CDTF">2020-11-20T07:28:10Z</dcterms:modified>
</cp:coreProperties>
</file>