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8.jpeg"/><Relationship Id="rId7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0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8569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00B0F0"/>
                </a:solidFill>
                <a:latin typeface="Constantia" pitchFamily="18" charset="0"/>
              </a:rPr>
              <a:t>ГБОУ  </a:t>
            </a:r>
            <a:r>
              <a:rPr lang="ru-RU" sz="1200" b="1" i="1" dirty="0" smtClean="0">
                <a:solidFill>
                  <a:srgbClr val="00B0F0"/>
                </a:solidFill>
                <a:latin typeface="Constantia" pitchFamily="18" charset="0"/>
              </a:rPr>
              <a:t>Ленинградской области </a:t>
            </a:r>
            <a:br>
              <a:rPr lang="ru-RU" sz="1200" b="1" i="1" dirty="0" smtClean="0">
                <a:solidFill>
                  <a:srgbClr val="00B0F0"/>
                </a:solidFill>
                <a:latin typeface="Constantia" pitchFamily="18" charset="0"/>
              </a:rPr>
            </a:br>
            <a:r>
              <a:rPr lang="ru-RU" sz="1200" b="1" i="1" dirty="0" smtClean="0">
                <a:solidFill>
                  <a:srgbClr val="00B0F0"/>
                </a:solidFill>
                <a:latin typeface="Constantia" pitchFamily="18" charset="0"/>
              </a:rPr>
              <a:t>«</a:t>
            </a:r>
            <a:r>
              <a:rPr lang="ru-RU" sz="1200" b="1" i="1" dirty="0" err="1" smtClean="0">
                <a:solidFill>
                  <a:srgbClr val="00B0F0"/>
                </a:solidFill>
                <a:latin typeface="Constantia" pitchFamily="18" charset="0"/>
              </a:rPr>
              <a:t>Подпорожская</a:t>
            </a:r>
            <a:r>
              <a:rPr lang="ru-RU" sz="1200" b="1" i="1" dirty="0" smtClean="0">
                <a:solidFill>
                  <a:srgbClr val="00B0F0"/>
                </a:solidFill>
                <a:latin typeface="Constantia" pitchFamily="18" charset="0"/>
              </a:rPr>
              <a:t> школа-интернат, реализующая адаптированные программы»</a:t>
            </a:r>
            <a:r>
              <a:rPr lang="ru-RU" b="1" i="1" dirty="0" smtClean="0">
                <a:solidFill>
                  <a:srgbClr val="00B0F0"/>
                </a:solidFill>
                <a:latin typeface="Constantia" pitchFamily="18" charset="0"/>
              </a:rPr>
              <a:t/>
            </a:r>
            <a:br>
              <a:rPr lang="ru-RU" b="1" i="1" dirty="0" smtClean="0">
                <a:solidFill>
                  <a:srgbClr val="00B0F0"/>
                </a:solidFill>
                <a:latin typeface="Constantia" pitchFamily="18" charset="0"/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616530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b="1" noProof="1" smtClean="0">
                <a:latin typeface="Times New Roman" pitchFamily="18" charset="0"/>
                <a:cs typeface="Times New Roman" pitchFamily="18" charset="0"/>
              </a:rPr>
              <a:t>Подготовила Соколова Елена Владимировна</a:t>
            </a:r>
          </a:p>
          <a:p>
            <a:pPr algn="r"/>
            <a:r>
              <a:rPr lang="ru-RU" sz="1200" b="1" noProof="1" smtClean="0">
                <a:latin typeface="Times New Roman" pitchFamily="18" charset="0"/>
                <a:cs typeface="Times New Roman" pitchFamily="18" charset="0"/>
              </a:rPr>
              <a:t>Учитель 1 квалификационной категории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636912"/>
            <a:ext cx="87062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ПРЕДМЕТЫ  ИЗ СТЕКЛА</a:t>
            </a: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AMD\Desktop\3 класс 4 год\для уроков\предметы из стекла\397fff9200b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232248" cy="2068265"/>
          </a:xfrm>
          <a:prstGeom prst="rect">
            <a:avLst/>
          </a:prstGeom>
          <a:noFill/>
        </p:spPr>
      </p:pic>
      <p:pic>
        <p:nvPicPr>
          <p:cNvPr id="1028" name="Picture 4" descr="C:\Users\AMD\Desktop\3 класс 4 год\для уроков\предметы из стекла\051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933056"/>
            <a:ext cx="2088232" cy="2109614"/>
          </a:xfrm>
          <a:prstGeom prst="rect">
            <a:avLst/>
          </a:prstGeom>
          <a:noFill/>
        </p:spPr>
      </p:pic>
      <p:pic>
        <p:nvPicPr>
          <p:cNvPr id="1029" name="Picture 5" descr="C:\Users\AMD\Desktop\3 класс 4 год\для уроков\предметы из стекла\182-2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620688"/>
            <a:ext cx="2592288" cy="2088232"/>
          </a:xfrm>
          <a:prstGeom prst="rect">
            <a:avLst/>
          </a:prstGeom>
          <a:noFill/>
        </p:spPr>
      </p:pic>
      <p:pic>
        <p:nvPicPr>
          <p:cNvPr id="1030" name="Picture 6" descr="C:\Users\AMD\Desktop\3 класс 4 год\для уроков\предметы из стекла\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861048"/>
            <a:ext cx="2736304" cy="2232248"/>
          </a:xfrm>
          <a:prstGeom prst="rect">
            <a:avLst/>
          </a:prstGeom>
          <a:noFill/>
        </p:spPr>
      </p:pic>
      <p:pic>
        <p:nvPicPr>
          <p:cNvPr id="1031" name="Picture 7" descr="C:\Users\AMD\Desktop\3 класс 4 год\для уроков\предметы из стекла\image_247262_1_27423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620688"/>
            <a:ext cx="2145977" cy="2145978"/>
          </a:xfrm>
          <a:prstGeom prst="rect">
            <a:avLst/>
          </a:prstGeom>
          <a:noFill/>
        </p:spPr>
      </p:pic>
      <p:pic>
        <p:nvPicPr>
          <p:cNvPr id="1032" name="Picture 8" descr="C:\Users\AMD\Desktop\3 класс 4 год\для уроков\предметы из стекла\serax-maison-objet-2011-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3861048"/>
            <a:ext cx="2160240" cy="223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MD\Desktop\3 класс 4 год\для уроков\предметы из стекла\kisspng-microsoft-windows-simple-windows-5a87723fc820a5.12985787151882604781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836712"/>
            <a:ext cx="4286250" cy="4191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707904" y="5229200"/>
            <a:ext cx="4925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Стекло в оконной раме</a:t>
            </a:r>
            <a:endParaRPr lang="ru-RU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MD\Desktop\3 класс 4 год\для уроков\предметы из стекла\kisspng-glasses-photography-clip-art-glasses-5ac876d1c11672.85869836152308705779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08720"/>
            <a:ext cx="5400600" cy="316835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11760" y="4437112"/>
            <a:ext cx="3471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Стекло  в  очках</a:t>
            </a:r>
            <a:endParaRPr lang="ru-RU" sz="3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C:\Users\AMD\Desktop\3 класс 4 год\для уроков\предметы из стекла\182-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2880320" cy="3384376"/>
          </a:xfrm>
          <a:prstGeom prst="rect">
            <a:avLst/>
          </a:prstGeom>
          <a:noFill/>
        </p:spPr>
      </p:pic>
      <p:pic>
        <p:nvPicPr>
          <p:cNvPr id="4105" name="Picture 9" descr="C:\Users\AMD\Desktop\3 класс 4 год\для уроков\предметы из стекла\100022838699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212976"/>
            <a:ext cx="2699792" cy="3645024"/>
          </a:xfrm>
          <a:prstGeom prst="rect">
            <a:avLst/>
          </a:prstGeom>
          <a:noFill/>
        </p:spPr>
      </p:pic>
      <p:pic>
        <p:nvPicPr>
          <p:cNvPr id="4106" name="Picture 10" descr="C:\Users\AMD\Desktop\3 класс 4 год\для уроков\предметы из стекла\bph073kb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852936"/>
            <a:ext cx="2808312" cy="313446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923928" y="1052736"/>
            <a:ext cx="35337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Вазы  из  стекла</a:t>
            </a:r>
            <a:endParaRPr lang="ru-RU" sz="3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MD\Desktop\3 класс 4 год\для уроков\предметы из стекла\6b6dc038773f1fd109c062a935a1c08b525995fd3f60d96427d159fa1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2555776" cy="3501008"/>
          </a:xfrm>
          <a:prstGeom prst="rect">
            <a:avLst/>
          </a:prstGeom>
          <a:noFill/>
        </p:spPr>
      </p:pic>
      <p:pic>
        <p:nvPicPr>
          <p:cNvPr id="5123" name="Picture 3" descr="C:\Users\AMD\Desktop\3 класс 4 год\для уроков\предметы из стекла\397fff9200b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501008"/>
            <a:ext cx="2771800" cy="3356992"/>
          </a:xfrm>
          <a:prstGeom prst="rect">
            <a:avLst/>
          </a:prstGeom>
          <a:noFill/>
        </p:spPr>
      </p:pic>
      <p:pic>
        <p:nvPicPr>
          <p:cNvPr id="5124" name="Picture 4" descr="C:\Users\AMD\Desktop\3 класс 4 год\для уроков\предметы из стекла\10137023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0"/>
            <a:ext cx="6264696" cy="295232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55776" y="3140968"/>
            <a:ext cx="3923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Посуда  из  стекла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MD\Desktop\3 класс 4 год\для уроков\предметы из стекла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204864"/>
            <a:ext cx="6120680" cy="41025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95736" y="1412776"/>
            <a:ext cx="4121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Мебель  из  стекла </a:t>
            </a:r>
            <a:endParaRPr lang="ru-RU" sz="3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MD\Desktop\3 класс 4 год\для уроков\предметы из стекла\serax-maison-objet-2011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548680"/>
            <a:ext cx="4968552" cy="44644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67744" y="5301208"/>
            <a:ext cx="4463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Лампочки  из  стекла</a:t>
            </a:r>
            <a:endParaRPr lang="ru-RU" sz="3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92696"/>
            <a:ext cx="684076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Предметы  из  стекла  </a:t>
            </a:r>
          </a:p>
          <a:p>
            <a:pPr algn="ctr"/>
            <a:endParaRPr lang="ru-RU" sz="4400" b="1" dirty="0" smtClean="0"/>
          </a:p>
          <a:p>
            <a:pPr algn="ctr"/>
            <a:r>
              <a:rPr lang="ru-RU" sz="4400" b="1" dirty="0" smtClean="0"/>
              <a:t>называются  </a:t>
            </a:r>
          </a:p>
          <a:p>
            <a:pPr algn="ctr"/>
            <a:endParaRPr lang="ru-RU" sz="4400" b="1" dirty="0" smtClean="0"/>
          </a:p>
          <a:p>
            <a:pPr algn="ctr"/>
            <a:r>
              <a:rPr lang="ru-RU" sz="5400" b="1" i="1" dirty="0" smtClean="0"/>
              <a:t>стеклянные</a:t>
            </a:r>
            <a:endParaRPr lang="ru-RU" sz="5400" b="1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404664"/>
            <a:ext cx="5721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/>
              <a:t>Выберите  лишний  предмет </a:t>
            </a:r>
            <a:endParaRPr lang="ru-RU" sz="3200" dirty="0"/>
          </a:p>
        </p:txBody>
      </p:sp>
      <p:pic>
        <p:nvPicPr>
          <p:cNvPr id="8194" name="Picture 2" descr="C:\Users\AMD\Desktop\3 класс 4 год\для уроков\предметы из стекла\serax-maison-objet-2011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2016224" cy="2520280"/>
          </a:xfrm>
          <a:prstGeom prst="rect">
            <a:avLst/>
          </a:prstGeom>
          <a:noFill/>
        </p:spPr>
      </p:pic>
      <p:pic>
        <p:nvPicPr>
          <p:cNvPr id="8195" name="Picture 3" descr="C:\Users\AMD\Desktop\3 класс 4 год\для уроков\предметы из стекла\kisspng-glasses-photography-clip-art-glasses-5ac876d1c11672.85869836152308705779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509120"/>
            <a:ext cx="2448272" cy="2160240"/>
          </a:xfrm>
          <a:prstGeom prst="rect">
            <a:avLst/>
          </a:prstGeom>
          <a:noFill/>
        </p:spPr>
      </p:pic>
      <p:pic>
        <p:nvPicPr>
          <p:cNvPr id="8196" name="Picture 4" descr="C:\Users\AMD\Desktop\3 класс 4 год\для уроков\предметы из стекла\0512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1484784"/>
            <a:ext cx="1800200" cy="2520280"/>
          </a:xfrm>
          <a:prstGeom prst="rect">
            <a:avLst/>
          </a:prstGeom>
          <a:noFill/>
        </p:spPr>
      </p:pic>
      <p:pic>
        <p:nvPicPr>
          <p:cNvPr id="8197" name="Picture 5" descr="C:\Users\AMD\Desktop\3 класс 4 год\для уроков\предметы из стекла\bph073kb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4509120"/>
            <a:ext cx="2765673" cy="2160240"/>
          </a:xfrm>
          <a:prstGeom prst="rect">
            <a:avLst/>
          </a:prstGeom>
          <a:noFill/>
        </p:spPr>
      </p:pic>
      <p:pic>
        <p:nvPicPr>
          <p:cNvPr id="8198" name="Picture 6" descr="C:\Users\AMD\Desktop\3 класс 4 год\для уроков\предметы из дерева\деревянная-раз-е-очная-оска-съемка-сту-ии-6243486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1484784"/>
            <a:ext cx="1800200" cy="2520280"/>
          </a:xfrm>
          <a:prstGeom prst="rect">
            <a:avLst/>
          </a:prstGeom>
          <a:noFill/>
        </p:spPr>
      </p:pic>
      <p:pic>
        <p:nvPicPr>
          <p:cNvPr id="8199" name="Picture 7" descr="C:\Users\AMD\Desktop\3 класс 4 год\для уроков\предметы из дерева\601_48696_middle-1000x10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4509120"/>
            <a:ext cx="2913112" cy="2193032"/>
          </a:xfrm>
          <a:prstGeom prst="rect">
            <a:avLst/>
          </a:prstGeom>
          <a:noFill/>
        </p:spPr>
      </p:pic>
      <p:pic>
        <p:nvPicPr>
          <p:cNvPr id="8200" name="Picture 8" descr="C:\Users\AMD\Desktop\3 класс 4 год\картинки для уроков\обувь\boots-резина-2-колена-детей-1349994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8024" y="1484784"/>
            <a:ext cx="2088232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61</TotalTime>
  <Words>41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Техническая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AMD</dc:creator>
  <cp:lastModifiedBy>RePack by SPecialiST</cp:lastModifiedBy>
  <cp:revision>11</cp:revision>
  <dcterms:created xsi:type="dcterms:W3CDTF">2021-04-21T16:45:29Z</dcterms:created>
  <dcterms:modified xsi:type="dcterms:W3CDTF">2021-04-21T17:54:13Z</dcterms:modified>
</cp:coreProperties>
</file>