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43808" y="2924944"/>
            <a:ext cx="3528392" cy="92697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Помещения  </a:t>
            </a:r>
            <a:b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школы</a:t>
            </a:r>
            <a:endParaRPr lang="ru-RU" sz="3600" dirty="0"/>
          </a:p>
        </p:txBody>
      </p:sp>
      <p:pic>
        <p:nvPicPr>
          <p:cNvPr id="1026" name="Picture 2" descr="C:\Users\AMD\Desktop\3 класс 4 год\картинки для уроков\помещения школы\kSvPY9GGfe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548680"/>
            <a:ext cx="3528392" cy="2376264"/>
          </a:xfrm>
          <a:prstGeom prst="rect">
            <a:avLst/>
          </a:prstGeom>
          <a:noFill/>
        </p:spPr>
      </p:pic>
      <p:pic>
        <p:nvPicPr>
          <p:cNvPr id="1027" name="Picture 3" descr="C:\Users\AMD\Desktop\3 класс 4 год\картинки для уроков\помещения школы\TNdrfeHeq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429000"/>
            <a:ext cx="2411760" cy="2952328"/>
          </a:xfrm>
          <a:prstGeom prst="rect">
            <a:avLst/>
          </a:prstGeom>
          <a:noFill/>
        </p:spPr>
      </p:pic>
      <p:pic>
        <p:nvPicPr>
          <p:cNvPr id="8" name="Рисунок 7" descr="C:\Users\AMD\Desktop\3 класс 4 год\картинки для уроков\помещения школы\20200908_1311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255577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Users\AMD\Desktop\3 класс 4 год\картинки для уроков\помещения школы\gdfwf2JodK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04664"/>
            <a:ext cx="2771800" cy="3024336"/>
          </a:xfrm>
          <a:prstGeom prst="rect">
            <a:avLst/>
          </a:prstGeom>
          <a:noFill/>
        </p:spPr>
      </p:pic>
      <p:pic>
        <p:nvPicPr>
          <p:cNvPr id="1030" name="Picture 6" descr="C:\Users\AMD\Desktop\3 класс 4 год\картинки для уроков\помещения школы\dhpJZJZ_eq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3933056"/>
            <a:ext cx="4032448" cy="2448272"/>
          </a:xfrm>
          <a:prstGeom prst="rect">
            <a:avLst/>
          </a:prstGeom>
          <a:noFill/>
        </p:spPr>
      </p:pic>
      <p:pic>
        <p:nvPicPr>
          <p:cNvPr id="1031" name="Picture 7" descr="C:\Users\AMD\Desktop\3 класс 4 год\картинки для уроков\помещения школы\mJDdpdfpIf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404664"/>
            <a:ext cx="2699791" cy="295232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95536" y="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i="1" dirty="0" smtClean="0">
                <a:solidFill>
                  <a:srgbClr val="C00000"/>
                </a:solidFill>
                <a:latin typeface="Constantia" pitchFamily="18" charset="0"/>
              </a:rPr>
              <a:t>ГКОУ  Ленинградской области </a:t>
            </a:r>
            <a:br>
              <a:rPr lang="ru-RU" sz="1100" b="1" i="1" dirty="0" smtClean="0">
                <a:solidFill>
                  <a:srgbClr val="C00000"/>
                </a:solidFill>
                <a:latin typeface="Constantia" pitchFamily="18" charset="0"/>
              </a:rPr>
            </a:br>
            <a:r>
              <a:rPr lang="ru-RU" sz="1100" b="1" i="1" dirty="0" smtClean="0">
                <a:solidFill>
                  <a:srgbClr val="C00000"/>
                </a:solidFill>
                <a:latin typeface="Constantia" pitchFamily="18" charset="0"/>
              </a:rPr>
              <a:t>«</a:t>
            </a:r>
            <a:r>
              <a:rPr lang="ru-RU" sz="1100" b="1" i="1" dirty="0" err="1" smtClean="0">
                <a:solidFill>
                  <a:srgbClr val="C00000"/>
                </a:solidFill>
                <a:latin typeface="Constantia" pitchFamily="18" charset="0"/>
              </a:rPr>
              <a:t>Подпорожская</a:t>
            </a:r>
            <a:r>
              <a:rPr lang="ru-RU" sz="1100" b="1" i="1" dirty="0" smtClean="0">
                <a:solidFill>
                  <a:srgbClr val="C00000"/>
                </a:solidFill>
                <a:latin typeface="Constantia" pitchFamily="18" charset="0"/>
              </a:rPr>
              <a:t> школа-интернат, реализующая адаптированные программы»</a:t>
            </a:r>
            <a: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Constantia" pitchFamily="18" charset="0"/>
              </a:rPr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63963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noProof="1" smtClean="0"/>
              <a:t>Подготовила Соколова Елена Владимировна</a:t>
            </a:r>
          </a:p>
          <a:p>
            <a:pPr algn="r"/>
            <a:r>
              <a:rPr lang="ru-RU" sz="1200" b="1" noProof="1" smtClean="0"/>
              <a:t>Учитель 1 квалификационной категории</a:t>
            </a:r>
            <a:endParaRPr lang="ru-RU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188640"/>
            <a:ext cx="8749480" cy="1872208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</a:rPr>
              <a:t>Цель: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Создание условий для узнавания (различения) здания школы, помещений школы на изображениях (1 урок).</a:t>
            </a:r>
            <a:br>
              <a:rPr lang="ru-RU" sz="2400" dirty="0" smtClean="0"/>
            </a:br>
            <a:r>
              <a:rPr lang="ru-RU" sz="2400" dirty="0" smtClean="0"/>
              <a:t>Создание условий для называния помещений школы при узнавании их на изображении (2 урок).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708920"/>
            <a:ext cx="8784976" cy="175260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FF0000"/>
                </a:solidFill>
              </a:rPr>
              <a:t>Задачи:</a:t>
            </a:r>
          </a:p>
          <a:p>
            <a:pPr marL="457200" indent="-457200" algn="l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Продолжить учить узнавать (различать), показывать (называть) помещения школы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на изображениях</a:t>
            </a:r>
            <a:r>
              <a:rPr lang="ru-RU" sz="2000" smtClean="0">
                <a:solidFill>
                  <a:schemeClr val="tx1"/>
                </a:solidFill>
              </a:rPr>
              <a:t>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Развивать произвольное внимание, память, произносительную сторону речи. </a:t>
            </a:r>
          </a:p>
          <a:p>
            <a:pPr algn="l"/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наша школа</a:t>
            </a:r>
            <a:endParaRPr lang="ru-RU" dirty="0"/>
          </a:p>
        </p:txBody>
      </p:sp>
      <p:pic>
        <p:nvPicPr>
          <p:cNvPr id="2050" name="Picture 2" descr="C:\Users\AMD\Desktop\3 класс 4 год\картинки для уроков\помещения школы\01241e578fa9c691668d3067b96197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68760"/>
            <a:ext cx="597666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школе есть</a:t>
            </a:r>
            <a:endParaRPr lang="ru-RU" dirty="0"/>
          </a:p>
        </p:txBody>
      </p:sp>
      <p:pic>
        <p:nvPicPr>
          <p:cNvPr id="3074" name="Picture 2" descr="C:\Users\AMD\Desktop\3 класс 4 год\картинки для уроков\помещения школы\kSvPY9GGfe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5" y="836712"/>
            <a:ext cx="4896545" cy="40324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51720" y="5445224"/>
            <a:ext cx="4536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КЛАССЫ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33670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СТОЛОВАЯ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4098" name="Picture 2" descr="C:\Users\AMD\Desktop\3 класс 4 год\картинки для уроков\помещения школы\dhpJZJZ_eq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7488832" cy="4705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БИБЛИОТЕКА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5122" name="Picture 2" descr="C:\Users\AMD\Desktop\3 класс 4 год\картинки для уроков\помещения школы\gdfwf2Jod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8568952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СПОРТИВНЫЙ ЗАЛ</a:t>
            </a:r>
            <a:endParaRPr lang="ru-RU" dirty="0"/>
          </a:p>
        </p:txBody>
      </p:sp>
      <p:pic>
        <p:nvPicPr>
          <p:cNvPr id="6146" name="Picture 2" descr="C:\Users\AMD\Desktop\3 класс 4 год\картинки для уроков\помещения школы\mJDdpdfpIf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233488"/>
            <a:ext cx="7848872" cy="5147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ГАРДЕРОБ</a:t>
            </a:r>
            <a:endParaRPr lang="ru-RU" dirty="0"/>
          </a:p>
        </p:txBody>
      </p:sp>
      <p:pic>
        <p:nvPicPr>
          <p:cNvPr id="4" name="Рисунок 3" descr="C:\Users\AMD\Desktop\3 класс 4 год\картинки для уроков\помещения школы\20200908_1311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626469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ТУАЛЕТ</a:t>
            </a:r>
            <a:endParaRPr lang="ru-RU" dirty="0"/>
          </a:p>
        </p:txBody>
      </p:sp>
      <p:pic>
        <p:nvPicPr>
          <p:cNvPr id="8194" name="Picture 2" descr="C:\Users\AMD\Desktop\3 класс 4 год\картинки для уроков\помещения школы\TNdrfeHeq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7848872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КАБИНЕТ ПСИХОЛОГА</a:t>
            </a:r>
            <a:endParaRPr lang="ru-RU" dirty="0"/>
          </a:p>
        </p:txBody>
      </p:sp>
      <p:pic>
        <p:nvPicPr>
          <p:cNvPr id="9219" name="Picture 3" descr="C:\Users\AMD\Desktop\3 класс 4 год\картинки для уроков\помещения школы\lKvscmEMUb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4211960" cy="5733256"/>
          </a:xfrm>
          <a:prstGeom prst="rect">
            <a:avLst/>
          </a:prstGeom>
          <a:noFill/>
        </p:spPr>
      </p:pic>
      <p:pic>
        <p:nvPicPr>
          <p:cNvPr id="9220" name="Picture 4" descr="C:\Users\AMD\Desktop\3 класс 4 год\картинки для уроков\помещения школы\WvNUcvLA43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196752"/>
            <a:ext cx="4499992" cy="55755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НАЙДИ ПОМЕЩЕНИЕ, КОТОРОГО НЕТ В ШКОЛЕ</a:t>
            </a:r>
            <a:endParaRPr lang="ru-RU" sz="3200" dirty="0"/>
          </a:p>
        </p:txBody>
      </p:sp>
      <p:pic>
        <p:nvPicPr>
          <p:cNvPr id="3" name="Picture 2" descr="C:\Users\AMD\Desktop\3 класс 4 год\картинки для уроков\помещения школы\kSvPY9GGfe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556792"/>
            <a:ext cx="3384376" cy="2520280"/>
          </a:xfrm>
          <a:prstGeom prst="rect">
            <a:avLst/>
          </a:prstGeom>
          <a:noFill/>
        </p:spPr>
      </p:pic>
      <p:pic>
        <p:nvPicPr>
          <p:cNvPr id="4" name="Picture 5" descr="C:\Users\AMD\Desktop\3 класс 4 год\картинки для уроков\помещения школы\gdfwf2JodK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908720"/>
            <a:ext cx="2843808" cy="3168352"/>
          </a:xfrm>
          <a:prstGeom prst="rect">
            <a:avLst/>
          </a:prstGeom>
          <a:noFill/>
        </p:spPr>
      </p:pic>
      <p:pic>
        <p:nvPicPr>
          <p:cNvPr id="5" name="Picture 2" descr="C:\Users\AMD\Desktop\3 класс 4 год\картинки для уроков\помещения школы\mJDdpdfpIf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08720"/>
            <a:ext cx="2771799" cy="3168352"/>
          </a:xfrm>
          <a:prstGeom prst="rect">
            <a:avLst/>
          </a:prstGeom>
          <a:noFill/>
        </p:spPr>
      </p:pic>
      <p:pic>
        <p:nvPicPr>
          <p:cNvPr id="6" name="Рисунок 5" descr="C:\Users\AMD\Desktop\3 класс\картинки\помещения квартиры\1538245621_background-1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088"/>
            <a:ext cx="2970213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MD\Desktop\3 класс\картинки\помещения квартиры\023b808e6374e9481a96202425427f6e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4221088"/>
            <a:ext cx="2915816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635896" y="4365104"/>
            <a:ext cx="151216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1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64</Words>
  <Application>Microsoft Office PowerPoint</Application>
  <PresentationFormat>Экран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Помещения   школы</vt:lpstr>
      <vt:lpstr>Цель: Создание условий для узнавания (различения) здания школы, помещений школы на изображениях (1 урок). Создание условий для называния помещений школы при узнавании их на изображении (2 урок).</vt:lpstr>
      <vt:lpstr>Это наша школа</vt:lpstr>
      <vt:lpstr>В школе есть</vt:lpstr>
      <vt:lpstr>СТОЛОВАЯ </vt:lpstr>
      <vt:lpstr>БИБЛИОТЕКА </vt:lpstr>
      <vt:lpstr>СПОРТИВНЫЙ ЗАЛ</vt:lpstr>
      <vt:lpstr>ГАРДЕРОБ</vt:lpstr>
      <vt:lpstr>ТУАЛЕТ</vt:lpstr>
      <vt:lpstr>КАБИНЕТ ПСИХОЛОГА</vt:lpstr>
      <vt:lpstr>НАЙДИ ПОМЕЩЕНИЕ, КОТОРОГО НЕТ В ШКОЛЕ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Помещения   школы</dc:title>
  <dc:creator>Соколова Е.В.</dc:creator>
  <cp:lastModifiedBy>RePack by SPecialiST</cp:lastModifiedBy>
  <cp:revision>10</cp:revision>
  <dcterms:created xsi:type="dcterms:W3CDTF">2020-09-10T21:59:26Z</dcterms:created>
  <dcterms:modified xsi:type="dcterms:W3CDTF">2021-04-26T17:25:53Z</dcterms:modified>
</cp:coreProperties>
</file>