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3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412776"/>
            <a:ext cx="3240360" cy="1296144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Помещения  </a:t>
            </a:r>
            <a:b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квартиры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MD\Desktop\3 класс\картинки\помещения квартиры\04labgi0l1319792904.jpg"/>
          <p:cNvPicPr/>
          <p:nvPr/>
        </p:nvPicPr>
        <p:blipFill>
          <a:blip r:embed="rId2" cstate="print"/>
          <a:srcRect l="14937" t="16870" r="13595" b="5869"/>
          <a:stretch>
            <a:fillRect/>
          </a:stretch>
        </p:blipFill>
        <p:spPr bwMode="auto">
          <a:xfrm>
            <a:off x="0" y="1052736"/>
            <a:ext cx="2987824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AMD\Desktop\3 класс\картинки\помещения квартиры\1538245621_background-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3787" y="620688"/>
            <a:ext cx="2970213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MD\Desktop\3 класс\картинки\помещения квартиры\MyScene_AptBarbi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5024"/>
            <a:ext cx="30598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MD\Desktop\3 класс\картинки\помещения квартиры\023b808e6374e9481a96202425427f6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068960"/>
            <a:ext cx="291581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AMD\Desktop\3 класс\картинки\помещения квартиры\englishapple_bathroo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2636912"/>
            <a:ext cx="3168352" cy="33123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187624" y="116632"/>
            <a:ext cx="74888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ГКОУ  Ленинградской области </a:t>
            </a:r>
            <a:b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</a:b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«</a:t>
            </a:r>
            <a:r>
              <a:rPr lang="ru-RU" sz="1200" b="1" i="1" dirty="0" err="1" smtClean="0">
                <a:solidFill>
                  <a:srgbClr val="C00000"/>
                </a:solidFill>
                <a:latin typeface="Constantia" pitchFamily="18" charset="0"/>
              </a:rPr>
              <a:t>Подпорожская</a:t>
            </a: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62373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/>
              <a:t>Подготовила Соколова Елена Владимировна</a:t>
            </a:r>
          </a:p>
          <a:p>
            <a:pPr algn="r"/>
            <a:r>
              <a:rPr lang="ru-RU" sz="1200" b="1" noProof="1" smtClean="0"/>
              <a:t>Учитель 1 квалификационной категории</a:t>
            </a:r>
            <a:endParaRPr lang="ru-RU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8856984" cy="2016223"/>
          </a:xfrm>
        </p:spPr>
        <p:txBody>
          <a:bodyPr anchor="t">
            <a:no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</a:rPr>
              <a:t>Цель: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Создание условий для узнавания (различения) помещений квартиры на изображениях (1 урок).</a:t>
            </a:r>
            <a:br>
              <a:rPr lang="ru-RU" sz="2400" dirty="0" smtClean="0"/>
            </a:br>
            <a:r>
              <a:rPr lang="ru-RU" sz="2400" dirty="0" smtClean="0"/>
              <a:t>Создание условий для называния помещений квартиры при узнавании их на изображении (2 урок).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564904"/>
            <a:ext cx="8712968" cy="175260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</a:rPr>
              <a:t>Задачи:</a:t>
            </a: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Продолжить учить узнавать (различать), показывать (называть) помещения квартиры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на изображениях. </a:t>
            </a: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Развивать произвольное внимание, произносительную сторону речи.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4248472" cy="106613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Прихожая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MD\Desktop\3 класс\картинки\помещения квартиры\Interer-prihozhey-v-kvarti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16632"/>
            <a:ext cx="3344863" cy="2597150"/>
          </a:xfrm>
          <a:prstGeom prst="rect">
            <a:avLst/>
          </a:prstGeom>
          <a:noFill/>
        </p:spPr>
      </p:pic>
      <p:pic>
        <p:nvPicPr>
          <p:cNvPr id="2051" name="Picture 3" descr="C:\Users\AMD\Desktop\3 класс\картинки\помещения квартиры\5825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5"/>
            <a:ext cx="4139952" cy="3933056"/>
          </a:xfrm>
          <a:prstGeom prst="rect">
            <a:avLst/>
          </a:prstGeom>
          <a:noFill/>
        </p:spPr>
      </p:pic>
      <p:pic>
        <p:nvPicPr>
          <p:cNvPr id="2052" name="Picture 4" descr="C:\Users\AMD\Desktop\3 класс\картинки\помещения квартиры\dc3fe6587884ac6176426dfc6b637e31_big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924944"/>
            <a:ext cx="3635896" cy="3933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332656"/>
            <a:ext cx="2448272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Кухня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MD\Desktop\3 класс\картинки\помещения квартиры\img_573336b583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4499992" cy="4464496"/>
          </a:xfrm>
          <a:prstGeom prst="rect">
            <a:avLst/>
          </a:prstGeom>
          <a:noFill/>
        </p:spPr>
      </p:pic>
      <p:pic>
        <p:nvPicPr>
          <p:cNvPr id="3075" name="Picture 3" descr="C:\Users\AMD\Desktop\3 класс\картинки\помещения квартиры\1538245621_background-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060848"/>
            <a:ext cx="4644009" cy="4797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3816424" cy="1143000"/>
          </a:xfrm>
        </p:spPr>
        <p:txBody>
          <a:bodyPr>
            <a:normAutofit/>
          </a:bodyPr>
          <a:lstStyle/>
          <a:p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Гостинная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AMD\Desktop\3 класс\картинки\помещения квартиры\screen-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5699"/>
            <a:ext cx="6084168" cy="371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AMD\Desktop\3 класс\картинки\помещения квартиры\MyScene_AptBarb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5508104" cy="3041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476672"/>
            <a:ext cx="3240360" cy="778098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Спальня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AMD\Desktop\3 класс\картинки\помещения квартиры\023b808e6374e9481a96202425427f6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4572000" cy="5085184"/>
          </a:xfrm>
          <a:prstGeom prst="rect">
            <a:avLst/>
          </a:prstGeom>
          <a:noFill/>
        </p:spPr>
      </p:pic>
      <p:pic>
        <p:nvPicPr>
          <p:cNvPr id="5124" name="Picture 4" descr="C:\Users\AMD\Desktop\3 класс\картинки\помещения квартиры\75ddc08c5157fc7c66c749bcb0d58a1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84784"/>
            <a:ext cx="4427984" cy="5373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3024336" cy="93610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Санузел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MD\Desktop\3 класс\картинки\помещения квартиры\englishapple_bathro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85698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 ПОМЕЩЕНИЕ, КОТОРОГО НЕТ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КВАРТИРЕ</a:t>
            </a:r>
            <a:endParaRPr lang="ru-RU" sz="2800" dirty="0"/>
          </a:p>
        </p:txBody>
      </p:sp>
      <p:pic>
        <p:nvPicPr>
          <p:cNvPr id="3" name="Рисунок 2" descr="C:\Users\AMD\Desktop\3 класс\картинки\помещения квартиры\1538245621_background-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3787" y="620688"/>
            <a:ext cx="2970213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AMD\Desktop\3 класс\картинки\помещения квартиры\023b808e6374e9481a96202425427f6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356992"/>
            <a:ext cx="291581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AMD\Desktop\3 класс 4 год\картинки для уроков\помещения школы\kSvPY9GGfe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268760"/>
            <a:ext cx="3240360" cy="2520280"/>
          </a:xfrm>
          <a:prstGeom prst="rect">
            <a:avLst/>
          </a:prstGeom>
          <a:noFill/>
        </p:spPr>
      </p:pic>
      <p:pic>
        <p:nvPicPr>
          <p:cNvPr id="6" name="Рисунок 5" descr="C:\Users\AMD\Desktop\3 класс\картинки\помещения квартиры\MyScene_AptBarbi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05672"/>
            <a:ext cx="30598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AMD\Desktop\3 класс 4 год\картинки для уроков\помещения школы\mJDdpdfpIf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20688"/>
            <a:ext cx="2771799" cy="31683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11960" y="4437112"/>
            <a:ext cx="80021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52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Помещения   квартиры</vt:lpstr>
      <vt:lpstr>Цель: Создание условий для узнавания (различения) помещений квартиры на изображениях (1 урок). Создание условий для называния помещений квартиры при узнавании их на изображении (2 урок).</vt:lpstr>
      <vt:lpstr>Прихожая</vt:lpstr>
      <vt:lpstr>Кухня</vt:lpstr>
      <vt:lpstr>Гостинная</vt:lpstr>
      <vt:lpstr>Спальня</vt:lpstr>
      <vt:lpstr>Санузел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Помещения   квартиры</dc:title>
  <dc:creator>Соколова Е.В.</dc:creator>
  <cp:lastModifiedBy>RePack by SPecialiST</cp:lastModifiedBy>
  <cp:revision>16</cp:revision>
  <dcterms:created xsi:type="dcterms:W3CDTF">2020-02-05T18:59:37Z</dcterms:created>
  <dcterms:modified xsi:type="dcterms:W3CDTF">2021-04-26T17:33:05Z</dcterms:modified>
</cp:coreProperties>
</file>