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4.jpeg"/><Relationship Id="rId7" Type="http://schemas.openxmlformats.org/officeDocument/2006/relationships/image" Target="../media/image7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7" Type="http://schemas.openxmlformats.org/officeDocument/2006/relationships/image" Target="../media/image21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eg"/><Relationship Id="rId5" Type="http://schemas.openxmlformats.org/officeDocument/2006/relationships/image" Target="../media/image20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1143000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Прежде, чем за стол мне сесть – я подумаю, что съесть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16632"/>
            <a:ext cx="82809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 smtClean="0">
                <a:solidFill>
                  <a:srgbClr val="002060"/>
                </a:solidFill>
                <a:latin typeface="Constantia" pitchFamily="18" charset="0"/>
              </a:rPr>
              <a:t>ГБОУ  Ленинградской области </a:t>
            </a:r>
            <a:br>
              <a:rPr lang="ru-RU" sz="1200" b="1" i="1" dirty="0" smtClean="0">
                <a:solidFill>
                  <a:srgbClr val="002060"/>
                </a:solidFill>
                <a:latin typeface="Constantia" pitchFamily="18" charset="0"/>
              </a:rPr>
            </a:br>
            <a:r>
              <a:rPr lang="ru-RU" sz="1200" b="1" i="1" dirty="0" smtClean="0">
                <a:solidFill>
                  <a:srgbClr val="002060"/>
                </a:solidFill>
                <a:latin typeface="Constantia" pitchFamily="18" charset="0"/>
              </a:rPr>
              <a:t>«</a:t>
            </a:r>
            <a:r>
              <a:rPr lang="ru-RU" sz="1200" b="1" i="1" dirty="0" err="1" smtClean="0">
                <a:solidFill>
                  <a:srgbClr val="002060"/>
                </a:solidFill>
                <a:latin typeface="Constantia" pitchFamily="18" charset="0"/>
              </a:rPr>
              <a:t>Подпорожская</a:t>
            </a:r>
            <a:r>
              <a:rPr lang="ru-RU" sz="1200" b="1" i="1" dirty="0" smtClean="0">
                <a:solidFill>
                  <a:srgbClr val="002060"/>
                </a:solidFill>
                <a:latin typeface="Constantia" pitchFamily="18" charset="0"/>
              </a:rPr>
              <a:t> школа-интернат, реализующая адаптированные программы»</a:t>
            </a:r>
            <a:r>
              <a:rPr lang="ru-RU" b="1" i="1" dirty="0" smtClean="0">
                <a:solidFill>
                  <a:srgbClr val="002060"/>
                </a:solidFill>
                <a:latin typeface="Constantia" pitchFamily="18" charset="0"/>
              </a:rPr>
              <a:t/>
            </a:r>
            <a:br>
              <a:rPr lang="ru-RU" b="1" i="1" dirty="0" smtClean="0">
                <a:solidFill>
                  <a:srgbClr val="002060"/>
                </a:solidFill>
                <a:latin typeface="Constantia" pitchFamily="18" charset="0"/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72000" y="6237312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1200" b="1" noProof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Подготовила Соколова Елена Владимировна</a:t>
            </a:r>
          </a:p>
          <a:p>
            <a:pPr algn="r"/>
            <a:r>
              <a:rPr lang="ru-RU" sz="1200" b="1" noProof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Учитель 1 квалификационной категории</a:t>
            </a:r>
            <a:endParaRPr lang="ru-RU" sz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Users\AMD\Desktop\3 класс\к урокам\продукты\depositphotos_6005211-stock-photo-brown-raw-egg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013176"/>
            <a:ext cx="2051720" cy="1562497"/>
          </a:xfrm>
          <a:prstGeom prst="rect">
            <a:avLst/>
          </a:prstGeom>
          <a:noFill/>
        </p:spPr>
      </p:pic>
      <p:pic>
        <p:nvPicPr>
          <p:cNvPr id="7" name="Picture 6" descr="C:\Users\AMD\Desktop\3 класс\к урокам\продукты\tradeboardQKrvbx_im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328" y="2780928"/>
            <a:ext cx="1512168" cy="3240360"/>
          </a:xfrm>
          <a:prstGeom prst="rect">
            <a:avLst/>
          </a:prstGeom>
          <a:noFill/>
        </p:spPr>
      </p:pic>
      <p:pic>
        <p:nvPicPr>
          <p:cNvPr id="8" name="Picture 7" descr="C:\Users\AMD\Desktop\3 класс\к урокам\продукты\jujujuju2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2132856"/>
            <a:ext cx="2123728" cy="1512168"/>
          </a:xfrm>
          <a:prstGeom prst="rect">
            <a:avLst/>
          </a:prstGeom>
          <a:noFill/>
        </p:spPr>
      </p:pic>
      <p:pic>
        <p:nvPicPr>
          <p:cNvPr id="9" name="Picture 4" descr="C:\Users\AMD\Desktop\3 класс\к урокам\продукты\cheese040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2132856"/>
            <a:ext cx="2232248" cy="1512169"/>
          </a:xfrm>
          <a:prstGeom prst="rect">
            <a:avLst/>
          </a:prstGeom>
          <a:noFill/>
        </p:spPr>
      </p:pic>
      <p:pic>
        <p:nvPicPr>
          <p:cNvPr id="10" name="Picture 2" descr="C:\Users\AMD\Desktop\3 класс\к урокам\продукты\slide0013_image01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55776" y="2204864"/>
            <a:ext cx="2448272" cy="1383804"/>
          </a:xfrm>
          <a:prstGeom prst="rect">
            <a:avLst/>
          </a:prstGeom>
          <a:noFill/>
        </p:spPr>
      </p:pic>
      <p:pic>
        <p:nvPicPr>
          <p:cNvPr id="12" name="Picture 6" descr="C:\Users\AMD\Desktop\1 класс\картинки тематические\овощи\29484-4_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64088" y="4005064"/>
            <a:ext cx="2016224" cy="1707679"/>
          </a:xfrm>
          <a:prstGeom prst="rect">
            <a:avLst/>
          </a:prstGeom>
          <a:noFill/>
        </p:spPr>
      </p:pic>
      <p:pic>
        <p:nvPicPr>
          <p:cNvPr id="13" name="Picture 7" descr="C:\Users\AMD\Desktop\1 класс\картинки тематические\овощи\clean_your_lungs_with_these_7_tips_you_can_accomplish_a_lot__kiwli_com-3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771800" y="3356992"/>
            <a:ext cx="1944216" cy="1368152"/>
          </a:xfrm>
          <a:prstGeom prst="rect">
            <a:avLst/>
          </a:prstGeom>
          <a:noFill/>
        </p:spPr>
      </p:pic>
      <p:pic>
        <p:nvPicPr>
          <p:cNvPr id="14" name="Picture 4" descr="C:\Users\AMD\Desktop\1 класс\картинки тематические\фрукты\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9512" y="3717032"/>
            <a:ext cx="1691680" cy="1412776"/>
          </a:xfrm>
          <a:prstGeom prst="rect">
            <a:avLst/>
          </a:prstGeom>
          <a:noFill/>
        </p:spPr>
      </p:pic>
      <p:pic>
        <p:nvPicPr>
          <p:cNvPr id="15" name="Picture 6" descr="C:\Users\AMD\Desktop\1 класс\картинки тематические\фрукты\boombob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555776" y="4941168"/>
            <a:ext cx="2808312" cy="16173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СЫР, ТВОРОГ, ЯЙЦА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AMD\Desktop\3 класс\к урокам\продукты\depositphotos_6005211-stock-photo-brown-raw-egg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4143375"/>
            <a:ext cx="3905250" cy="2714625"/>
          </a:xfrm>
          <a:prstGeom prst="rect">
            <a:avLst/>
          </a:prstGeom>
          <a:noFill/>
        </p:spPr>
      </p:pic>
      <p:pic>
        <p:nvPicPr>
          <p:cNvPr id="1027" name="Picture 3" descr="C:\Users\AMD\Desktop\3 класс\к урокам\продукты\39c336ce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484784"/>
            <a:ext cx="4355976" cy="3009900"/>
          </a:xfrm>
          <a:prstGeom prst="rect">
            <a:avLst/>
          </a:prstGeom>
          <a:noFill/>
        </p:spPr>
      </p:pic>
      <p:pic>
        <p:nvPicPr>
          <p:cNvPr id="1028" name="Picture 4" descr="C:\Users\AMD\Desktop\3 класс\к урокам\продукты\cheese04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556793"/>
            <a:ext cx="4032448" cy="2376264"/>
          </a:xfrm>
          <a:prstGeom prst="rect">
            <a:avLst/>
          </a:prstGeom>
          <a:noFill/>
        </p:spPr>
      </p:pic>
      <p:pic>
        <p:nvPicPr>
          <p:cNvPr id="6" name="Picture 2" descr="C:\Users\AMD\Desktop\3 класс\к урокам\продукты\depositphotos_6005211-stock-photo-brown-raw-egg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36168" y="4295775"/>
            <a:ext cx="3905250" cy="2714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МАСЛО, МОЛОКО, ХЛЕБ</a:t>
            </a:r>
            <a:endParaRPr lang="ru-RU" b="1" dirty="0"/>
          </a:p>
        </p:txBody>
      </p:sp>
      <p:pic>
        <p:nvPicPr>
          <p:cNvPr id="2053" name="Picture 5" descr="C:\Users\AMD\Desktop\3 класс\к урокам\продукты\temKart_Food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4221088"/>
            <a:ext cx="4276725" cy="2636912"/>
          </a:xfrm>
          <a:prstGeom prst="rect">
            <a:avLst/>
          </a:prstGeom>
          <a:noFill/>
        </p:spPr>
      </p:pic>
      <p:pic>
        <p:nvPicPr>
          <p:cNvPr id="2054" name="Picture 6" descr="C:\Users\AMD\Desktop\3 класс\к урокам\продукты\tradeboardQKrvbx_im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1412776"/>
            <a:ext cx="1962150" cy="4608512"/>
          </a:xfrm>
          <a:prstGeom prst="rect">
            <a:avLst/>
          </a:prstGeom>
          <a:noFill/>
        </p:spPr>
      </p:pic>
      <p:pic>
        <p:nvPicPr>
          <p:cNvPr id="2055" name="Picture 7" descr="C:\Users\AMD\Desktop\3 класс\к урокам\продукты\jujujuju2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556792"/>
            <a:ext cx="4716016" cy="25202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МЯСО И РЫБА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3074" name="Picture 2" descr="C:\Users\AMD\Desktop\3 класс\к урокам\продукты\slide0013_image0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284984"/>
            <a:ext cx="4572000" cy="2247900"/>
          </a:xfrm>
          <a:prstGeom prst="rect">
            <a:avLst/>
          </a:prstGeom>
          <a:noFill/>
        </p:spPr>
      </p:pic>
      <p:pic>
        <p:nvPicPr>
          <p:cNvPr id="3075" name="Picture 3" descr="C:\Users\AMD\Desktop\3 класс\к урокам\продукты\02labd28d128680019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988840"/>
            <a:ext cx="4286250" cy="3028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ОВОЩИ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098" name="Picture 2" descr="C:\Users\AMD\Desktop\1 класс\картинки тематические\овощи\kompress-iz-kapys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4697760"/>
            <a:ext cx="2520280" cy="2160240"/>
          </a:xfrm>
          <a:prstGeom prst="rect">
            <a:avLst/>
          </a:prstGeom>
          <a:noFill/>
        </p:spPr>
      </p:pic>
      <p:pic>
        <p:nvPicPr>
          <p:cNvPr id="4099" name="Picture 3" descr="C:\Users\AMD\Desktop\1 класс\картинки тематические\овощи\1b56dc6e5f1553a2ec04f0a0b2f4c0d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861048"/>
            <a:ext cx="3240359" cy="2808312"/>
          </a:xfrm>
          <a:prstGeom prst="rect">
            <a:avLst/>
          </a:prstGeom>
          <a:noFill/>
        </p:spPr>
      </p:pic>
      <p:pic>
        <p:nvPicPr>
          <p:cNvPr id="4100" name="Picture 4" descr="C:\Users\AMD\Desktop\1 класс\картинки тематические\овощи\2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80728"/>
            <a:ext cx="2915816" cy="2520280"/>
          </a:xfrm>
          <a:prstGeom prst="rect">
            <a:avLst/>
          </a:prstGeom>
          <a:noFill/>
        </p:spPr>
      </p:pic>
      <p:pic>
        <p:nvPicPr>
          <p:cNvPr id="4101" name="Picture 5" descr="C:\Users\AMD\Desktop\1 класс\картинки тематические\овощи\5743.75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200" y="4293096"/>
            <a:ext cx="2771800" cy="2564904"/>
          </a:xfrm>
          <a:prstGeom prst="rect">
            <a:avLst/>
          </a:prstGeom>
          <a:noFill/>
        </p:spPr>
      </p:pic>
      <p:pic>
        <p:nvPicPr>
          <p:cNvPr id="4102" name="Picture 6" descr="C:\Users\AMD\Desktop\1 класс\картинки тематические\овощи\29484-4_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84168" y="620688"/>
            <a:ext cx="2843808" cy="2715791"/>
          </a:xfrm>
          <a:prstGeom prst="rect">
            <a:avLst/>
          </a:prstGeom>
          <a:noFill/>
        </p:spPr>
      </p:pic>
      <p:pic>
        <p:nvPicPr>
          <p:cNvPr id="4103" name="Picture 7" descr="C:\Users\AMD\Desktop\1 класс\картинки тематические\овощи\clean_your_lungs_with_these_7_tips_you_can_accomplish_a_lot__kiwli_com-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15816" y="1268760"/>
            <a:ext cx="3096344" cy="2232248"/>
          </a:xfrm>
          <a:prstGeom prst="rect">
            <a:avLst/>
          </a:prstGeom>
          <a:noFill/>
        </p:spPr>
      </p:pic>
      <p:pic>
        <p:nvPicPr>
          <p:cNvPr id="4104" name="Picture 8" descr="C:\Users\AMD\Desktop\1 класс\картинки тематические\овощи\2581-a759b-10617411-m750x74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860032" y="3068960"/>
            <a:ext cx="1800200" cy="1844601"/>
          </a:xfrm>
          <a:prstGeom prst="rect">
            <a:avLst/>
          </a:prstGeom>
          <a:noFill/>
        </p:spPr>
      </p:pic>
      <p:pic>
        <p:nvPicPr>
          <p:cNvPr id="10" name="Picture 6" descr="C:\Users\AMD\Desktop\1 класс\картинки тематические\овощи\29484-4_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56176" y="764704"/>
            <a:ext cx="2843808" cy="27157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ФРУКТЫ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5122" name="Picture 2" descr="C:\Users\AMD\Desktop\1 класс\картинки тематические\фрукты\grana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3789040"/>
            <a:ext cx="2520280" cy="2920380"/>
          </a:xfrm>
          <a:prstGeom prst="rect">
            <a:avLst/>
          </a:prstGeom>
          <a:noFill/>
        </p:spPr>
      </p:pic>
      <p:pic>
        <p:nvPicPr>
          <p:cNvPr id="5123" name="Picture 3" descr="C:\Users\AMD\Desktop\1 класс\картинки тематические\фрукты\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3219450"/>
            <a:ext cx="2627784" cy="3638550"/>
          </a:xfrm>
          <a:prstGeom prst="rect">
            <a:avLst/>
          </a:prstGeom>
          <a:noFill/>
        </p:spPr>
      </p:pic>
      <p:pic>
        <p:nvPicPr>
          <p:cNvPr id="5124" name="Picture 4" descr="C:\Users\AMD\Desktop\1 класс\картинки тематические\фрукты\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32656"/>
            <a:ext cx="2699792" cy="2924944"/>
          </a:xfrm>
          <a:prstGeom prst="rect">
            <a:avLst/>
          </a:prstGeom>
          <a:noFill/>
        </p:spPr>
      </p:pic>
      <p:pic>
        <p:nvPicPr>
          <p:cNvPr id="5125" name="Picture 5" descr="C:\Users\AMD\Desktop\1 класс\картинки тематические\фрукты\4008_html_m1f03fb2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2240" y="260648"/>
            <a:ext cx="2411760" cy="3024336"/>
          </a:xfrm>
          <a:prstGeom prst="rect">
            <a:avLst/>
          </a:prstGeom>
          <a:noFill/>
        </p:spPr>
      </p:pic>
      <p:pic>
        <p:nvPicPr>
          <p:cNvPr id="5126" name="Picture 6" descr="C:\Users\AMD\Desktop\1 класс\картинки тематические\фрукты\boombob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43808" y="1196752"/>
            <a:ext cx="3960440" cy="1905397"/>
          </a:xfrm>
          <a:prstGeom prst="rect">
            <a:avLst/>
          </a:prstGeom>
          <a:noFill/>
        </p:spPr>
      </p:pic>
      <p:pic>
        <p:nvPicPr>
          <p:cNvPr id="5127" name="Picture 7" descr="C:\Users\AMD\Desktop\1 класс\картинки тематические\фрукты\09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19872" y="4077072"/>
            <a:ext cx="2808312" cy="23183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MD\Desktop\3 класс 4 год\картинки для уроков\ВРЕДНЫЕ ПРОДУКТЫ\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784976" cy="64087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AMD\Desktop\3 класс 4 год\картинки для уроков\ВРЕДНЫЕ ПРОДУКТЫ\Еда-в-картинках-для-детей-подборка-018-768x57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964488" cy="65973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AMD\Desktop\3 класс 4 год\картинки для уроков\ВРЕДНЫЕ ПРОДУКТЫ\img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6632"/>
            <a:ext cx="8892480" cy="64087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AMD\Desktop\3 класс 4 год\картинки для уроков\ВРЕДНЫЕ ПРОДУКТЫ\slide-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132856"/>
            <a:ext cx="8229600" cy="1143000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МОЛОДЦЫ!!!</a:t>
            </a:r>
            <a:endParaRPr lang="ru-RU" sz="6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41</Words>
  <Application>Microsoft Office PowerPoint</Application>
  <PresentationFormat>Экран (4:3)</PresentationFormat>
  <Paragraphs>10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Прежде, чем за стол мне сесть – я подумаю, что съесть</vt:lpstr>
      <vt:lpstr>СЫР, ТВОРОГ, ЯЙЦА</vt:lpstr>
      <vt:lpstr>МАСЛО, МОЛОКО, ХЛЕБ</vt:lpstr>
      <vt:lpstr>МЯСО И РЫБА</vt:lpstr>
      <vt:lpstr>ОВОЩИ</vt:lpstr>
      <vt:lpstr>ФРУКТЫ</vt:lpstr>
      <vt:lpstr>Слайд 7</vt:lpstr>
      <vt:lpstr>Слайд 8</vt:lpstr>
      <vt:lpstr>Слайд 9</vt:lpstr>
      <vt:lpstr>Слайд 10</vt:lpstr>
      <vt:lpstr>МОЛОДЦЫ!!!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AMD</dc:creator>
  <cp:lastModifiedBy>RePack by SPecialiST</cp:lastModifiedBy>
  <cp:revision>6</cp:revision>
  <dcterms:created xsi:type="dcterms:W3CDTF">2020-11-05T19:08:36Z</dcterms:created>
  <dcterms:modified xsi:type="dcterms:W3CDTF">2021-04-26T17:45:06Z</dcterms:modified>
</cp:coreProperties>
</file>