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89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60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88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4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32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0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58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05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30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050CA-3FA5-4AF2-8232-66D21DB4F315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E8C7C-2CD2-4E95-882E-F112C40F4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9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&#1074;&#1072;&#1078;&#1080;&#1085;&#1099;.&#1088;&#1092;/about/turizm/378-memorialnyj-monument-my-pomnim-va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4601" y="342900"/>
            <a:ext cx="10794998" cy="20701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Памятники героям Великой Отечественной войны на территории г. Подпорожья и Подпорожского </a:t>
            </a:r>
            <a:r>
              <a:rPr lang="ru-RU" sz="4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4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91500" y="5397500"/>
            <a:ext cx="4000500" cy="1193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ГКОУ ЛО «Подпорожская школа- интернат» Стафеева Т.И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Царева С.М.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.d-cd.net/LZAAAgB7OuA-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6" y="2540000"/>
            <a:ext cx="6677024" cy="421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3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9895945" cy="68474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Братское кладбище г.Подпорожье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6534" y="1049868"/>
            <a:ext cx="5545666" cy="1455207"/>
          </a:xfrm>
        </p:spPr>
        <p:txBody>
          <a:bodyPr>
            <a:noAutofit/>
          </a:bodyPr>
          <a:lstStyle/>
          <a:p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Братское воинское кладбище расположено вблизи МОУ СОШ №4 имени А.М. Горького, в которой в годы войны располагался военно-полевой госпиталь. Погибших и умерших от ран бойцов 7 отдельной армии хоронили рядом с госпиталем.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94" y="2630793"/>
            <a:ext cx="5740181" cy="382080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2400" y="1253067"/>
            <a:ext cx="4852988" cy="931333"/>
          </a:xfrm>
        </p:spPr>
        <p:txBody>
          <a:bodyPr>
            <a:normAutofit/>
          </a:bodyPr>
          <a:lstStyle/>
          <a:p>
            <a:pPr algn="ctr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2005 год на плитах значатся 1452 фамилии воинов.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605" y="2171776"/>
            <a:ext cx="5518128" cy="4279824"/>
          </a:xfrm>
        </p:spPr>
      </p:pic>
    </p:spTree>
    <p:extLst>
      <p:ext uri="{BB962C8B-B14F-4D97-AF65-F5344CB8AC3E}">
        <p14:creationId xmlns:p14="http://schemas.microsoft.com/office/powerpoint/2010/main" val="381324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2933" y="355600"/>
            <a:ext cx="8382000" cy="6985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«МАТЕРЯМ ВОЙНЫ»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5600" y="1219200"/>
            <a:ext cx="5641975" cy="1285875"/>
          </a:xfrm>
        </p:spPr>
        <p:txBody>
          <a:bodyPr>
            <a:noAutofit/>
          </a:bodyPr>
          <a:lstStyle/>
          <a:p>
            <a:pPr algn="ctr"/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июня 2014 года в городе Подпорожье был открыт памятник «Матерям Войны». Данное событие приурочено ко Дню города и к 70-летию его освобождения от немецко-фашистских захватчиков.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установлен в сквере у школы №8 г. Подпорожье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3" y="2505075"/>
            <a:ext cx="4182534" cy="432440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764866" y="1219200"/>
            <a:ext cx="5183188" cy="1285875"/>
          </a:xfrm>
        </p:spPr>
        <p:txBody>
          <a:bodyPr>
            <a:noAutofit/>
          </a:bodyPr>
          <a:lstStyle/>
          <a:p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монумент в память о тех женах, матерях, сестрах, дочерях, которые ждали мужчин с войны и, рискуя жизнью, спасали детей.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794" y="2823368"/>
            <a:ext cx="5470260" cy="3615531"/>
          </a:xfrm>
        </p:spPr>
      </p:pic>
    </p:spTree>
    <p:extLst>
      <p:ext uri="{BB962C8B-B14F-4D97-AF65-F5344CB8AC3E}">
        <p14:creationId xmlns:p14="http://schemas.microsoft.com/office/powerpoint/2010/main" val="194356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1400" y="365125"/>
            <a:ext cx="10312400" cy="109537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Улицы нашего города носят имена Героев Великой Отечественной войны.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763490"/>
            <a:ext cx="5088467" cy="399294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43" y="1825625"/>
            <a:ext cx="4746914" cy="4351338"/>
          </a:xfrm>
        </p:spPr>
      </p:pic>
    </p:spTree>
    <p:extLst>
      <p:ext uri="{BB962C8B-B14F-4D97-AF65-F5344CB8AC3E}">
        <p14:creationId xmlns:p14="http://schemas.microsoft.com/office/powerpoint/2010/main" val="247672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254000"/>
            <a:ext cx="8623300" cy="10541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Ул.Исакова, ул.Гнаровской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" y="1690688"/>
            <a:ext cx="5266493" cy="408357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00" y="2237977"/>
            <a:ext cx="5588000" cy="4234656"/>
          </a:xfrm>
        </p:spPr>
      </p:pic>
    </p:spTree>
    <p:extLst>
      <p:ext uri="{BB962C8B-B14F-4D97-AF65-F5344CB8AC3E}">
        <p14:creationId xmlns:p14="http://schemas.microsoft.com/office/powerpoint/2010/main" val="3684865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599" y="169333"/>
            <a:ext cx="9093201" cy="762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Аллея Героев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4256" y="931333"/>
            <a:ext cx="5157787" cy="1573742"/>
          </a:xfrm>
        </p:spPr>
        <p:txBody>
          <a:bodyPr>
            <a:noAutofit/>
          </a:bodyPr>
          <a:lstStyle/>
          <a:p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берегах Свири сражались свыше 100 тысяч советских солдат. Бои шли четыре года. Подпорожскую Аллею Героев заложили в 1967 году.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8" y="2505075"/>
            <a:ext cx="5904227" cy="411585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27332" y="1083733"/>
            <a:ext cx="4301067" cy="1168400"/>
          </a:xfrm>
        </p:spPr>
        <p:txBody>
          <a:bodyPr/>
          <a:lstStyle/>
          <a:p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она хранит память о двенадцати красноармейцах.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068" y="1862667"/>
            <a:ext cx="3494932" cy="4758266"/>
          </a:xfrm>
        </p:spPr>
      </p:pic>
    </p:spTree>
    <p:extLst>
      <p:ext uri="{BB962C8B-B14F-4D97-AF65-F5344CB8AC3E}">
        <p14:creationId xmlns:p14="http://schemas.microsoft.com/office/powerpoint/2010/main" val="1898957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Бюсты на Аллее Героев </a:t>
            </a:r>
            <a:b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В.О.Гнаровской и В.В.Исакову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4"/>
            <a:ext cx="4241800" cy="4963785"/>
          </a:xfrm>
        </p:spPr>
      </p:pic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80" y="1825624"/>
            <a:ext cx="3773819" cy="4986603"/>
          </a:xfrm>
        </p:spPr>
      </p:pic>
    </p:spTree>
    <p:extLst>
      <p:ext uri="{BB962C8B-B14F-4D97-AF65-F5344CB8AC3E}">
        <p14:creationId xmlns:p14="http://schemas.microsoft.com/office/powerpoint/2010/main" val="2695145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Защитникам Присвирья на городском кладбище Варбеги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64267"/>
            <a:ext cx="5207000" cy="3606800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058193"/>
            <a:ext cx="5731933" cy="4461139"/>
          </a:xfrm>
        </p:spPr>
      </p:pic>
    </p:spTree>
    <p:extLst>
      <p:ext uri="{BB962C8B-B14F-4D97-AF65-F5344CB8AC3E}">
        <p14:creationId xmlns:p14="http://schemas.microsoft.com/office/powerpoint/2010/main" val="2959987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0399" y="0"/>
            <a:ext cx="9144001" cy="99906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партизанке А.М. Лисицыной</a:t>
            </a:r>
            <a:b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 п.Никольский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49" y="999067"/>
            <a:ext cx="4209098" cy="54864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1" y="1253068"/>
            <a:ext cx="4470400" cy="5510450"/>
          </a:xfrm>
        </p:spPr>
      </p:pic>
    </p:spTree>
    <p:extLst>
      <p:ext uri="{BB962C8B-B14F-4D97-AF65-F5344CB8AC3E}">
        <p14:creationId xmlns:p14="http://schemas.microsoft.com/office/powerpoint/2010/main" val="1836201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568324"/>
            <a:ext cx="9828212" cy="317502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Мемориальный монумент «Мы помним Вас»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п.Важины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5000" y="1231899"/>
            <a:ext cx="4787899" cy="1143001"/>
          </a:xfrm>
        </p:spPr>
        <p:txBody>
          <a:bodyPr>
            <a:normAutofit/>
          </a:bodyPr>
          <a:lstStyle/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12 мраморных плитах увековечены фамилии воинов-односельчан.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7402" y="1016000"/>
            <a:ext cx="3687498" cy="2654300"/>
          </a:xfrm>
        </p:spPr>
        <p:txBody>
          <a:bodyPr>
            <a:normAutofit/>
          </a:bodyPr>
          <a:lstStyle/>
          <a:p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Монумент-мемориал открыт 9 мая 1970 года. Монумент выполнен по эскизу художника Кемпи Владимира Эдуардовича.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1" y="2505075"/>
            <a:ext cx="3505200" cy="3684588"/>
          </a:xfrm>
        </p:spPr>
      </p:pic>
      <p:pic>
        <p:nvPicPr>
          <p:cNvPr id="8" name="Объект 5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702" y="3038475"/>
            <a:ext cx="5681398" cy="3684588"/>
          </a:xfrm>
        </p:spPr>
      </p:pic>
    </p:spTree>
    <p:extLst>
      <p:ext uri="{BB962C8B-B14F-4D97-AF65-F5344CB8AC3E}">
        <p14:creationId xmlns:p14="http://schemas.microsoft.com/office/powerpoint/2010/main" val="67479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300" y="365125"/>
            <a:ext cx="10756900" cy="179387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.Важины Подпорожского района Ленинградской области</a:t>
            </a:r>
            <a:br>
              <a:rPr lang="ru-RU" sz="3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/>
              <a:t>Захоронено 177 человек, из них известных </a:t>
            </a:r>
            <a:r>
              <a:rPr lang="ru-RU" sz="2200" i="1" dirty="0" smtClean="0"/>
              <a:t>– 4</a:t>
            </a:r>
            <a:br>
              <a:rPr lang="ru-RU" sz="2200" i="1" dirty="0" smtClean="0"/>
            </a:br>
            <a:r>
              <a:rPr lang="ru-RU" sz="1400" i="1" dirty="0" smtClean="0"/>
              <a:t>В </a:t>
            </a:r>
            <a:r>
              <a:rPr lang="ru-RU" sz="1400" i="1" dirty="0"/>
              <a:t>июне 1985 года в Важинах были организованы похороны неизвестного солдата. При множестве народа гроб с неизвестным воином опустили в могилу возле мемориала памяти погибших в войну земляков.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917700"/>
            <a:ext cx="4089401" cy="48133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2572544"/>
            <a:ext cx="5397500" cy="3695700"/>
          </a:xfrm>
        </p:spPr>
      </p:pic>
    </p:spTree>
    <p:extLst>
      <p:ext uri="{BB962C8B-B14F-4D97-AF65-F5344CB8AC3E}">
        <p14:creationId xmlns:p14="http://schemas.microsoft.com/office/powerpoint/2010/main" val="2753961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100" y="431800"/>
            <a:ext cx="9461500" cy="82946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Улицы п.Важины носят имена Героев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485900"/>
            <a:ext cx="5157787" cy="1269999"/>
          </a:xfrm>
        </p:spPr>
        <p:txBody>
          <a:bodyPr>
            <a:noAutofit/>
          </a:bodyPr>
          <a:lstStyle/>
          <a:p>
            <a:pPr algn="ctr"/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Мемориальная доска  краснофлотецу Осташеву Василию Васильевичу, 1921 г. р. - коку п/л Щ-408 погибшему при выполнении боевого задания в августе 1943 г. 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99" y="3018631"/>
            <a:ext cx="4546282" cy="317103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107473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Мемориальная доска полному кавалеру ордена Славы Трифанову Андрею Алексеевичу, 1919 г.р. 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75" y="2980531"/>
            <a:ext cx="4671219" cy="3534569"/>
          </a:xfrm>
        </p:spPr>
      </p:pic>
    </p:spTree>
    <p:extLst>
      <p:ext uri="{BB962C8B-B14F-4D97-AF65-F5344CB8AC3E}">
        <p14:creationId xmlns:p14="http://schemas.microsoft.com/office/powerpoint/2010/main" val="299279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Памятный знак (камень-валун с памятной доской), на месте, где 1/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XI–1943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героически погибла отважная партизанка М А. Куккоева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Согиницы, в 15 км к северу от пос. Важины; в 500 м к югу от деревни, на Калеевой горе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Именем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названа улица в гор. Подпорожье.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096294"/>
            <a:ext cx="3568700" cy="38100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43" y="1825625"/>
            <a:ext cx="4746914" cy="4351338"/>
          </a:xfrm>
        </p:spPr>
      </p:pic>
    </p:spTree>
    <p:extLst>
      <p:ext uri="{BB962C8B-B14F-4D97-AF65-F5344CB8AC3E}">
        <p14:creationId xmlns:p14="http://schemas.microsoft.com/office/powerpoint/2010/main" val="529039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Чтут память погибших и в п.Вознесенье Подпорожского района Ленинградской области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6"/>
            <a:ext cx="5181600" cy="477837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001290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Братское захоронение п.Винницы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7" y="1917701"/>
            <a:ext cx="5538723" cy="455929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482" y="1917700"/>
            <a:ext cx="5465318" cy="4648199"/>
          </a:xfrm>
        </p:spPr>
      </p:pic>
    </p:spTree>
    <p:extLst>
      <p:ext uri="{BB962C8B-B14F-4D97-AF65-F5344CB8AC3E}">
        <p14:creationId xmlns:p14="http://schemas.microsoft.com/office/powerpoint/2010/main" val="335540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Слава павшим и живым!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25625"/>
            <a:ext cx="4356100" cy="4805028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0" y="1652302"/>
            <a:ext cx="6324600" cy="4831614"/>
          </a:xfrm>
        </p:spPr>
      </p:pic>
    </p:spTree>
    <p:extLst>
      <p:ext uri="{BB962C8B-B14F-4D97-AF65-F5344CB8AC3E}">
        <p14:creationId xmlns:p14="http://schemas.microsoft.com/office/powerpoint/2010/main" val="416291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71" y="0"/>
            <a:ext cx="9701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28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7500" y="1079500"/>
            <a:ext cx="8547100" cy="4699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0" y="362246"/>
            <a:ext cx="9366250" cy="639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951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306</Words>
  <Application>Microsoft Office PowerPoint</Application>
  <PresentationFormat>Широкоэкранный</PresentationFormat>
  <Paragraphs>29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  Памятники героям Великой Отечественной войны на территории г. Подпорожья и Подпорожского района</vt:lpstr>
      <vt:lpstr>Братское кладбище г.Подпорожье</vt:lpstr>
      <vt:lpstr>ПАМЯТНИК «МАТЕРЯМ ВОЙНЫ»</vt:lpstr>
      <vt:lpstr>Улицы нашего города носят имена Героев Великой Отечественной войны.</vt:lpstr>
      <vt:lpstr>Ул.Исакова, ул.Гнаровской</vt:lpstr>
      <vt:lpstr>Аллея Героев</vt:lpstr>
      <vt:lpstr>Бюсты на Аллее Героев  В.О.Гнаровской и В.В.Исакову</vt:lpstr>
      <vt:lpstr>Памятник Защитникам Присвирья на городском кладбище Варбеги</vt:lpstr>
      <vt:lpstr>Памятник партизанке А.М. Лисицыной   в п.Никольский</vt:lpstr>
      <vt:lpstr>Мемориальный монумент «Мы помним Вас» п.Важины </vt:lpstr>
      <vt:lpstr>п.Важины Подпорожского района Ленинградской области Захоронено 177 человек, из них известных – 4 В июне 1985 года в Важинах были организованы похороны неизвестного солдата. При множестве народа гроб с неизвестным воином опустили в могилу возле мемориала памяти погибших в войну земляков.</vt:lpstr>
      <vt:lpstr>Улицы п.Важины носят имена Героев</vt:lpstr>
      <vt:lpstr>Памятный знак (камень-валун с памятной доской), на месте, где 1/XI–1943 г. героически погибла отважная партизанка М А. Куккоева д. Согиницы, в 15 км к северу от пос. Важины; в 500 м к югу от деревни, на Калеевой горе  Именем ее названа улица в гор. Подпорожье.</vt:lpstr>
      <vt:lpstr>Чтут память погибших и в п.Вознесенье Подпорожского района Ленинградской области</vt:lpstr>
      <vt:lpstr>Братское захоронение п.Винницы</vt:lpstr>
      <vt:lpstr>Слава павшим и живым!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Памятники героям Великой Отечественной войны на территории г. Подпорожья и Подпорожского района»</dc:title>
  <dc:creator>татьяна Стафеева</dc:creator>
  <cp:lastModifiedBy>Анна Ситникова</cp:lastModifiedBy>
  <cp:revision>18</cp:revision>
  <dcterms:created xsi:type="dcterms:W3CDTF">2020-04-24T07:13:15Z</dcterms:created>
  <dcterms:modified xsi:type="dcterms:W3CDTF">2021-04-26T10:43:09Z</dcterms:modified>
</cp:coreProperties>
</file>