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1/18/2015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24001"/>
            <a:ext cx="7772400" cy="312420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Основы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конституционного строя 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Российской Федерации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800600"/>
            <a:ext cx="7086600" cy="838200"/>
          </a:xfrm>
        </p:spPr>
        <p:txBody>
          <a:bodyPr>
            <a:noAutofit/>
          </a:bodyPr>
          <a:lstStyle/>
          <a:p>
            <a:pPr algn="r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Соколова Елена Владимировна</a:t>
            </a:r>
          </a:p>
          <a:p>
            <a:pPr algn="r"/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ГКОУ ЛО «</a:t>
            </a:r>
            <a:r>
              <a:rPr lang="ru-RU" sz="1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Подпорожская</a:t>
            </a:r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r"/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специальная школа-интернат»</a:t>
            </a:r>
          </a:p>
          <a:p>
            <a:pPr algn="r"/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г. Подпорожье Ленинградская область</a:t>
            </a:r>
          </a:p>
          <a:p>
            <a:pPr algn="r"/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1443840"/>
            <a:ext cx="8229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Цели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Продолжать знакомить учащихся с содержанием Конституции РФ.</a:t>
            </a:r>
          </a:p>
          <a:p>
            <a:pPr lvl="1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Содействовать гражданскому воспитанию учащихся.</a:t>
            </a:r>
          </a:p>
          <a:p>
            <a:pPr lvl="1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Развивать у учащихся умение выделять главное, существенное в изучаемом материале, формировать умение работать с книгой.</a:t>
            </a:r>
          </a:p>
          <a:p>
            <a:endParaRPr lang="ru-RU" sz="3200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Раскрыть основные принципы устройства (или элементы конституционного строя)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Российской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Федерации.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1371600"/>
            <a:ext cx="8077200" cy="579438"/>
          </a:xfrm>
        </p:spPr>
        <p:txBody>
          <a:bodyPr>
            <a:noAutofit/>
          </a:bodyPr>
          <a:lstStyle/>
          <a:p>
            <a:pPr lvl="0" indent="342900" algn="l" fontAlgn="base">
              <a:spcAft>
                <a:spcPct val="0"/>
              </a:spcAft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latin typeface="Arial" pitchFamily="34" charset="0"/>
                <a:cs typeface="Arial" pitchFamily="34" charset="0"/>
              </a:rPr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306763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/>
              <a:t>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Статья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Российская Федерация - Россия есть демократическое федеративное правовое государство с республиканской формой правления.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9600" y="1371600"/>
            <a:ext cx="79248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РАЗДЕЛ ПЕРВЫЙ</a:t>
            </a:r>
          </a:p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ГЛАВА 1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ОСНОВЫ  КОНСТИТУЦИОННОГО  СТРОЯ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533400" y="1752600"/>
            <a:ext cx="8077200" cy="397031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Основы конституционного строя 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это главные принципы государства,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обеспечивающие подчинение его праву и характеризующие его как конституционное государство.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Они изложены в главе 1 Конституции «Основы конституционного строя».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685800" y="1441847"/>
            <a:ext cx="7924800" cy="477053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1.Россия 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 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демократическое государство.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Важнейшими признаками демократического государства являются: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  народовластие,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 </a:t>
            </a:r>
            <a:r>
              <a:rPr lang="ru-RU" sz="2800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разделение властей на законодательную, исполнительную и судебную,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 идеологическое и политическое многообразие,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 обеспечение прав и свобод человека и гражданина,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обеспечение местного самоуправления.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8200" y="1676400"/>
            <a:ext cx="769620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2. Россия 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— 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правовое государство. 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Правовым государством признается демократическое государство, в котором обеспечивается верховенство закона, последовательно проводится принцип разделения властей, а также признаются и гарантируются права и свободы человека и гражданина.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5800" y="1676400"/>
            <a:ext cx="769620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3. Россия 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— 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федеративное государство. </a:t>
            </a:r>
          </a:p>
          <a:p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Оно состоит из равноправных субъектов Федерации — республик, краев, областей, городов федерального значения (Москва и Санкт-Петербург), автономной области и автономных округов.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9600" y="1524000"/>
            <a:ext cx="792480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4. Россия 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— 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государство с республиканской формой правления. </a:t>
            </a:r>
          </a:p>
          <a:p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означает, что все граждане, согласно Конституции, имеют право участвовать в формировании законодательной власти Российской Федерации — 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Федерального Собрания,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 также избрания главы государства — 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Президента Российской Федерации. 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5800" y="1600200"/>
            <a:ext cx="76962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5. Россия 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— 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социальное государство.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i="1" dirty="0" smtClean="0"/>
          </a:p>
          <a:p>
            <a:endParaRPr lang="ru-RU" dirty="0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533400" y="1484530"/>
            <a:ext cx="80772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означает, что политика государства направлена на создание условий, обеспечивающих достойную жизнь и свободное развитие человека. </a:t>
            </a:r>
          </a:p>
          <a:p>
            <a:pPr marL="0" marR="0" lvl="0" indent="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один из основополагающих принципов деятельности современного демократического государства. </a:t>
            </a:r>
          </a:p>
          <a:p>
            <a:pPr marL="0" marR="0" lvl="0" indent="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Социальная политика Российской Федерации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ориентиро-вана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самые разные слои населения.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838200" y="1524000"/>
            <a:ext cx="7315200" cy="1143000"/>
          </a:xfrm>
        </p:spPr>
        <p:txBody>
          <a:bodyPr>
            <a:normAutofit/>
          </a:bodyPr>
          <a:lstStyle/>
          <a:p>
            <a:pPr algn="l"/>
            <a:r>
              <a:rPr lang="ru-RU" sz="1400" dirty="0" smtClean="0"/>
              <a:t>В презентации использован шаблон </a:t>
            </a:r>
            <a:r>
              <a:rPr lang="ru-RU" sz="1400" dirty="0" err="1" smtClean="0"/>
              <a:t>интернет-ресурса</a:t>
            </a:r>
            <a:r>
              <a:rPr lang="ru-RU" sz="1400" dirty="0" smtClean="0"/>
              <a:t> </a:t>
            </a:r>
            <a:r>
              <a:rPr lang="en-US" sz="1400" dirty="0" smtClean="0"/>
              <a:t> </a:t>
            </a:r>
            <a:r>
              <a:rPr lang="en-US" sz="1400" dirty="0" err="1" smtClean="0"/>
              <a:t>Pedsovet.su</a:t>
            </a:r>
            <a:r>
              <a:rPr lang="en-US" sz="1400" dirty="0" smtClean="0"/>
              <a:t> </a:t>
            </a:r>
            <a:r>
              <a:rPr lang="ru-RU" sz="1400" dirty="0" smtClean="0"/>
              <a:t>, </a:t>
            </a:r>
            <a:br>
              <a:rPr lang="ru-RU" sz="1400" dirty="0" smtClean="0"/>
            </a:br>
            <a:r>
              <a:rPr lang="ru-RU" sz="1400" dirty="0" smtClean="0"/>
              <a:t>Конституция РФ,</a:t>
            </a:r>
            <a:br>
              <a:rPr lang="ru-RU" sz="1400" dirty="0" smtClean="0"/>
            </a:br>
            <a:r>
              <a:rPr lang="ru-RU" sz="1400" dirty="0" smtClean="0"/>
              <a:t> материалы  по обществознанию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151</Words>
  <Application>Microsoft Office PowerPoint</Application>
  <PresentationFormat>Экран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Основы  конституционного строя Российской Федерации</vt:lpstr>
      <vt:lpstr>Слайд 2</vt:lpstr>
      <vt:lpstr> </vt:lpstr>
      <vt:lpstr>Слайд 4</vt:lpstr>
      <vt:lpstr>Слайд 5</vt:lpstr>
      <vt:lpstr>Слайд 6</vt:lpstr>
      <vt:lpstr>Слайд 7</vt:lpstr>
      <vt:lpstr>Слайд 8</vt:lpstr>
      <vt:lpstr>Слайд 9</vt:lpstr>
      <vt:lpstr>В презентации использован шаблон интернет-ресурса  Pedsovet.su ,  Конституция РФ,  материалы  по обществознанию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Соколова Е.В.</dc:creator>
  <cp:lastModifiedBy>RePack by SPecialiST</cp:lastModifiedBy>
  <cp:revision>20</cp:revision>
  <dcterms:created xsi:type="dcterms:W3CDTF">2013-10-28T09:12:00Z</dcterms:created>
  <dcterms:modified xsi:type="dcterms:W3CDTF">2015-01-18T17:54:31Z</dcterms:modified>
</cp:coreProperties>
</file>