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5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7129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0070C0"/>
                </a:solidFill>
                <a:latin typeface="Constantia" pitchFamily="18" charset="0"/>
              </a:rPr>
              <a:t>ГБОУ  Ленинградской области </a:t>
            </a:r>
            <a:br>
              <a:rPr lang="ru-RU" sz="1200" b="1" i="1" dirty="0" smtClean="0">
                <a:solidFill>
                  <a:srgbClr val="0070C0"/>
                </a:solidFill>
                <a:latin typeface="Constantia" pitchFamily="18" charset="0"/>
              </a:rPr>
            </a:br>
            <a:r>
              <a:rPr lang="ru-RU" sz="1200" b="1" i="1" dirty="0" smtClean="0">
                <a:solidFill>
                  <a:srgbClr val="0070C0"/>
                </a:solidFill>
                <a:latin typeface="Constantia" pitchFamily="18" charset="0"/>
              </a:rPr>
              <a:t>«</a:t>
            </a:r>
            <a:r>
              <a:rPr lang="ru-RU" sz="1200" b="1" i="1" dirty="0" err="1" smtClean="0">
                <a:solidFill>
                  <a:srgbClr val="0070C0"/>
                </a:solidFill>
                <a:latin typeface="Constantia" pitchFamily="18" charset="0"/>
              </a:rPr>
              <a:t>Подпорожская</a:t>
            </a:r>
            <a:r>
              <a:rPr lang="ru-RU" sz="1200" b="1" i="1" dirty="0" smtClean="0">
                <a:solidFill>
                  <a:srgbClr val="0070C0"/>
                </a:solidFill>
                <a:latin typeface="Constantia" pitchFamily="18" charset="0"/>
              </a:rPr>
              <a:t> школа-интернат, реализующая адаптированные программы»</a:t>
            </a:r>
            <a:r>
              <a:rPr lang="ru-RU" b="1" i="1" dirty="0" smtClean="0">
                <a:solidFill>
                  <a:srgbClr val="0070C0"/>
                </a:solidFill>
                <a:latin typeface="Constantia" pitchFamily="18" charset="0"/>
              </a:rPr>
              <a:t/>
            </a:r>
            <a:br>
              <a:rPr lang="ru-RU" b="1" i="1" dirty="0" smtClean="0">
                <a:solidFill>
                  <a:srgbClr val="0070C0"/>
                </a:solidFill>
                <a:latin typeface="Constantia" pitchFamily="18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630932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b="1" noProof="1" smtClean="0">
                <a:latin typeface="Times New Roman" pitchFamily="18" charset="0"/>
                <a:cs typeface="Times New Roman" pitchFamily="18" charset="0"/>
              </a:rPr>
              <a:t>Подготовила Соколова Елена Владимировна</a:t>
            </a:r>
          </a:p>
          <a:p>
            <a:pPr algn="r"/>
            <a:r>
              <a:rPr lang="ru-RU" sz="1200" b="1" noProof="1" smtClean="0">
                <a:latin typeface="Times New Roman" pitchFamily="18" charset="0"/>
                <a:cs typeface="Times New Roman" pitchFamily="18" charset="0"/>
              </a:rPr>
              <a:t>Учитель 1 квалификационной категории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MD\Desktop\3 класс 4 год\для уроков\Корней Чуковский\10226961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7" y="548680"/>
            <a:ext cx="6984776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MD\Desktop\3 класс 4 год\для уроков\Корней Чуковский\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0"/>
            <a:ext cx="8249170" cy="6848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MD\Desktop\3 класс 4 год\для уроков\Корней Чуковский\slide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0"/>
            <a:ext cx="8172399" cy="71014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MD\Desktop\3 класс 4 год\для уроков\Корней Чуковский\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8172400" cy="573325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347864" y="188640"/>
            <a:ext cx="2885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Айболит</a:t>
            </a:r>
            <a:endParaRPr lang="ru-RU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MD\Desktop\3 класс 4 год\для уроков\Корней Чуковский\2678febc3f7b3812ab7e9ee26a2e64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8172400" cy="594928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15816" y="116632"/>
            <a:ext cx="3888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Мойдодыр</a:t>
            </a:r>
            <a:endParaRPr lang="ru-RU" sz="54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MD\Desktop\3 класс 4 год\для уроков\Корней Чуковский\8cbc82080fad8e80b86d150c81891c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14425"/>
            <a:ext cx="8172400" cy="574357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67744" y="188640"/>
            <a:ext cx="59046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Муха  цокотуха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MD\Desktop\3 класс 4 год\для уроков\Корней Чуковский\4030754_8843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8172399" cy="573325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03848" y="188640"/>
            <a:ext cx="3816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Телефон</a:t>
            </a:r>
            <a:endParaRPr lang="ru-RU" sz="54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MD\Desktop\3 класс 4 год\для уроков\Корней Чуковский\audioskazka-fedorino-gore-890x5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8172400" cy="573325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483768" y="116632"/>
            <a:ext cx="5544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Федорино</a:t>
            </a:r>
            <a:r>
              <a:rPr lang="ru-RU" sz="5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горе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MD\Desktop\3 класс 4 год\для уроков\Корней Чуковский\10189854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8172400" cy="58052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87824" y="0"/>
            <a:ext cx="4320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Тараканище</a:t>
            </a:r>
            <a:endParaRPr lang="ru-RU" sz="54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MD\Desktop\3 класс 4 год\для уроков\Корней Чуковский\NCD55A4BBB0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8172400" cy="58052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99792" y="0"/>
            <a:ext cx="46805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Путаница</a:t>
            </a:r>
            <a:endParaRPr lang="ru-RU" sz="54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90</TotalTime>
  <Words>20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AMD</dc:creator>
  <cp:lastModifiedBy>RePack by SPecialiST</cp:lastModifiedBy>
  <cp:revision>14</cp:revision>
  <dcterms:created xsi:type="dcterms:W3CDTF">2021-03-30T16:52:12Z</dcterms:created>
  <dcterms:modified xsi:type="dcterms:W3CDTF">2021-03-30T18:29:36Z</dcterms:modified>
</cp:coreProperties>
</file>