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00"/>
    <a:srgbClr val="FFB15B"/>
    <a:srgbClr val="EC8E40"/>
    <a:srgbClr val="FF9933"/>
    <a:srgbClr val="403F1D"/>
    <a:srgbClr val="F8F8F8"/>
    <a:srgbClr val="FF6600"/>
    <a:srgbClr val="FFFFCC"/>
    <a:srgbClr val="33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4E8F9-5FB8-4BE7-9B29-3235C70551BE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DC9D1-1451-401D-A4D8-3D29E91FE2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1198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DC9D1-1451-401D-A4D8-3D29E91FE22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2E8AB-FD8D-440C-B851-4F5A81440B2B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E6647-9B84-46E2-A210-F0BAEB16F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A6BC-FE08-4BFF-B702-BD158EEDB960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5CDD6-06FD-4AE0-B102-ED9D59110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82CA-AFC4-436C-81ED-8A7482899252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55CBC-4567-4D70-B054-834161193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38CEE-F823-41FA-B2A5-2DAD09333259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72E9D-3C64-427D-93E4-DEF7E5EB18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76527-30A5-430D-A834-6A4E50057E71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1D122-78EA-477C-A4BC-5ABE3DB70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F9AFD-6EF6-427B-B980-08D39AAB38BC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5297F-33F1-4814-B6C3-1A53A4512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CF107-C11B-4F44-9EEE-82AAAB49DBFD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A2E3-80E5-4005-92C5-7D788BDB9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FDB81-1BC1-4E1D-87BF-95EF3773C407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EE949-0632-4E72-8C61-6BD43AFD6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0C4F7-991A-4CD7-8F81-C761E5BB686B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20D1-84AC-4B93-9599-1F0ED6EC0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73ECB-6A39-4CC0-B005-220557965C48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1F207-0D3A-4DDA-9904-4D2613F70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EA99E-DA57-43BC-B972-00D65B5099C8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06B86-16D3-4838-A920-2840830C26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3BDBAC-16B6-492D-A0A9-2D35C2DD2C74}" type="datetimeFigureOut">
              <a:rPr lang="ru-RU"/>
              <a:pPr>
                <a:defRPr/>
              </a:pPr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27FAD7-770B-45B1-AF81-FC43A7CAF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5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briola" pitchFamily="82" charset="0"/>
              </a:rPr>
              <a:t>Лев Николаевич</a:t>
            </a:r>
            <a:br>
              <a:rPr lang="ru-RU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briola" pitchFamily="82" charset="0"/>
              </a:rPr>
            </a:br>
            <a:r>
              <a:rPr lang="ru-RU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briola" pitchFamily="82" charset="0"/>
              </a:rPr>
              <a:t> Толстой</a:t>
            </a:r>
            <a:r>
              <a:rPr lang="en-US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briola" pitchFamily="82" charset="0"/>
              </a:rPr>
              <a:t>.</a:t>
            </a:r>
            <a:endParaRPr lang="ru-RU" sz="72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6400800" cy="1152128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составила: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</a:p>
          <a:p>
            <a:endParaRPr lang="ru-RU" dirty="0"/>
          </a:p>
        </p:txBody>
      </p:sp>
      <p:pic>
        <p:nvPicPr>
          <p:cNvPr id="9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B15B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0800000">
            <a:off x="7452320" y="2564904"/>
            <a:ext cx="1368152" cy="125413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pic>
        <p:nvPicPr>
          <p:cNvPr id="8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B15B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5400000">
            <a:off x="7467321" y="1685807"/>
            <a:ext cx="1368152" cy="125413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pic>
        <p:nvPicPr>
          <p:cNvPr id="6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B15B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>
            <a:off x="395536" y="1628800"/>
            <a:ext cx="1368152" cy="125413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pic>
        <p:nvPicPr>
          <p:cNvPr id="7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B15B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6200000">
            <a:off x="338531" y="2549902"/>
            <a:ext cx="1368152" cy="125413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sp>
        <p:nvSpPr>
          <p:cNvPr id="3" name="TextBox 2"/>
          <p:cNvSpPr txBox="1"/>
          <p:nvPr/>
        </p:nvSpPr>
        <p:spPr>
          <a:xfrm>
            <a:off x="4571999" y="5373216"/>
            <a:ext cx="4206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2000"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5"/>
          <p:cNvSpPr>
            <a:spLocks noChangeArrowheads="1" noChangeShapeType="1" noTextEdit="1"/>
          </p:cNvSpPr>
          <p:nvPr/>
        </p:nvSpPr>
        <p:spPr bwMode="auto">
          <a:xfrm>
            <a:off x="1259632" y="332656"/>
            <a:ext cx="6769100" cy="14398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cs typeface="Times New Roman"/>
              </a:rPr>
              <a:t>Лев Николаевич Толстой</a:t>
            </a:r>
          </a:p>
        </p:txBody>
      </p:sp>
      <p:pic>
        <p:nvPicPr>
          <p:cNvPr id="3075" name="Picture 7" descr="т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324544" y="2924944"/>
            <a:ext cx="2808312" cy="3707269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203848" y="6400800"/>
            <a:ext cx="259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(1828 – 1910).</a:t>
            </a:r>
          </a:p>
        </p:txBody>
      </p:sp>
      <p:pic>
        <p:nvPicPr>
          <p:cNvPr id="3077" name="Picture 11" descr="т16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44208" y="2754067"/>
            <a:ext cx="2880320" cy="4103933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LeftFacing"/>
            <a:lightRig rig="threePt" dir="t"/>
          </a:scene3d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83768" y="908720"/>
            <a:ext cx="3978275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7000"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C:\Users\Арсен\Desktop\Новая папка\Yasnaya_Polyana_1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324544" y="1988840"/>
            <a:ext cx="4464496" cy="335173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131840" y="980728"/>
            <a:ext cx="460876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Лев Николаевич Толстой родился 28 августа (9 сентября) 1828 года в имении Ясная Поляна </a:t>
            </a:r>
            <a:r>
              <a:rPr kumimoji="1"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Крапивенского</a:t>
            </a: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 уезда Тульской губернии в аристократической дворянской семье.</a:t>
            </a:r>
          </a:p>
        </p:txBody>
      </p:sp>
      <p:sp>
        <p:nvSpPr>
          <p:cNvPr id="4101" name="Text Box 11"/>
          <p:cNvSpPr txBox="1">
            <a:spLocks noChangeArrowheads="1"/>
          </p:cNvSpPr>
          <p:nvPr/>
        </p:nvSpPr>
        <p:spPr bwMode="auto">
          <a:xfrm>
            <a:off x="0" y="5013176"/>
            <a:ext cx="540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ContrastingRightFacing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kumimoji="1"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</a:rPr>
              <a:t>Дом в Ясной Поляне.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5000"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395536" y="116632"/>
            <a:ext cx="8352928" cy="1323439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своему происхождению Лев 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иколаевич принадлежал к знаменитым дворянским фамилиям Толстых (со стороны отца) и 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олконских (со стороны матери), давших ряд государственных и военных деятелей известных в истории 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оссии.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5" descr="т5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060848"/>
            <a:ext cx="1978025" cy="2447925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124" name="Picture 6" descr="т6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95736" y="2420888"/>
            <a:ext cx="2093913" cy="2592388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0" y="4941168"/>
            <a:ext cx="2483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</a:rPr>
              <a:t>Николай Сергеевич Волконский, дед Л.Н. Толстого.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2123728" y="5013176"/>
            <a:ext cx="25926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</a:rPr>
              <a:t>Екатерина Дмитриевна Волконская, бабка Л.Н.Толстого.</a:t>
            </a:r>
          </a:p>
        </p:txBody>
      </p:sp>
      <p:pic>
        <p:nvPicPr>
          <p:cNvPr id="5127" name="Picture 10" descr="т9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99992" y="2564904"/>
            <a:ext cx="1965325" cy="2376488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128" name="Picture 11" descr="т12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60232" y="2132856"/>
            <a:ext cx="2047875" cy="2592388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129" name="Text Box 12"/>
          <p:cNvSpPr txBox="1">
            <a:spLocks noChangeArrowheads="1"/>
          </p:cNvSpPr>
          <p:nvPr/>
        </p:nvSpPr>
        <p:spPr bwMode="auto">
          <a:xfrm>
            <a:off x="4644008" y="4941168"/>
            <a:ext cx="20158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</a:rPr>
              <a:t>Илья Андреевич Толстой, дед Л.Н.Толстого.</a:t>
            </a:r>
          </a:p>
        </p:txBody>
      </p:sp>
      <p:sp>
        <p:nvSpPr>
          <p:cNvPr id="5130" name="Text Box 13"/>
          <p:cNvSpPr txBox="1">
            <a:spLocks noChangeArrowheads="1"/>
          </p:cNvSpPr>
          <p:nvPr/>
        </p:nvSpPr>
        <p:spPr bwMode="auto">
          <a:xfrm>
            <a:off x="6732240" y="4941168"/>
            <a:ext cx="25557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</a:rPr>
              <a:t>Пелагея Николаевна Толстая, бабка Л.Н.Толстого.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2000" contrast="-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11" descr="http://900igr.net/datai/literatura/Tolstoj-biografija/0004-003-Knjazhna-Marija-Nikolaevna-Volkonskaja1790-1830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092280" y="0"/>
            <a:ext cx="1872208" cy="307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ContrastingLeftFacing"/>
            <a:lightRig rig="threePt" dir="t"/>
          </a:scene3d>
        </p:spPr>
      </p:pic>
      <p:sp>
        <p:nvSpPr>
          <p:cNvPr id="6148" name="Text Box 8"/>
          <p:cNvSpPr txBox="1">
            <a:spLocks noChangeArrowheads="1"/>
          </p:cNvSpPr>
          <p:nvPr/>
        </p:nvSpPr>
        <p:spPr bwMode="auto">
          <a:xfrm>
            <a:off x="6624464" y="2708920"/>
            <a:ext cx="2519536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LeftFacing"/>
              <a:lightRig rig="threePt" dir="t"/>
            </a:scene3d>
          </a:bodyPr>
          <a:lstStyle/>
          <a:p>
            <a:pPr algn="ctr">
              <a:spcBef>
                <a:spcPct val="50000"/>
              </a:spcBef>
            </a:pPr>
            <a:r>
              <a:rPr kumimoji="1"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Мария Николаевна Волконская в детстве, мать Л.Н.Толстого.</a:t>
            </a:r>
          </a:p>
        </p:txBody>
      </p:sp>
      <p:pic>
        <p:nvPicPr>
          <p:cNvPr id="6146" name="Picture 4" descr="т10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2592288" cy="3337524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179512" y="2924944"/>
            <a:ext cx="25193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>
              <a:spcBef>
                <a:spcPct val="50000"/>
              </a:spcBef>
            </a:pPr>
            <a:r>
              <a:rPr kumimoji="1" lang="ru-RU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Николай Ильич, отец Л.Н.Толстого.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2483768" y="1340768"/>
            <a:ext cx="4465191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ru-RU" sz="20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У Марии Николаевны и Николая Ильича было 4 сына: Николай, Сергей, Дмитрий, Лев, и долгожданная дочь Мария. Однако ее появление на свет оказалось для Толстых неутешным горем: во время родов в 1830 году скончалась Мария Николаевна. А в 1837 году умер Николай Ильич. Воспитательницей детей была их дальняя родственница Татьяна Александровна Ергольская. 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ru-RU" sz="20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В 1841 году детей забирает родная тетка Пелагея Ильинична Юшкова, которая жила в Казани.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9000"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8280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В 1844 году Лев Николаевич поступает в Казанский университет на отделение восточных языков, затем переходит на юридический факультет. Казенное преподавание не удовлетворяло его пытливый ум, и в 1847 году Толстой подал прошение об увольнении его из числа слушателей</a:t>
            </a:r>
            <a:r>
              <a:rPr kumimoji="1" lang="ru-RU" sz="2400" dirty="0">
                <a:solidFill>
                  <a:srgbClr val="00B050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7172" name="Picture 6" descr="т15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00192" y="3140968"/>
            <a:ext cx="2528441" cy="3360032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6588224" y="5373216"/>
            <a:ext cx="208823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Толстой </a:t>
            </a: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– студент.</a:t>
            </a:r>
          </a:p>
        </p:txBody>
      </p:sp>
      <p:pic>
        <p:nvPicPr>
          <p:cNvPr id="7175" name="Picture 7" descr="C:\Users\Арсен\Desktop\Новая папка\Kazan_state_university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08520" y="3140968"/>
            <a:ext cx="5678345" cy="331236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67544" y="3573016"/>
            <a:ext cx="4752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Здание Казанского университета.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lum bright="-10000"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0" y="0"/>
            <a:ext cx="80645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Лев Николаевич Толстой покидает Казань и возвращается в Ясную Поляну. А в 1850 году он определяется на службу в канцелярию Тульского губернского правления, но служба тоже не удовлетворяет его.</a:t>
            </a:r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0" y="1988840"/>
            <a:ext cx="30598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ContrastingRightFacing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Под влиянием своего старшего брата Николая Л. Н. Толстой в 1851 году уезжает на Кавказ и поступает добровольцем на службу в артиллерию</a:t>
            </a: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.</a:t>
            </a:r>
          </a:p>
        </p:txBody>
      </p:sp>
      <p:pic>
        <p:nvPicPr>
          <p:cNvPr id="8196" name="Picture 7" descr="т19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75648" y="2060848"/>
            <a:ext cx="3168352" cy="375193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8198" name="Text Box 9"/>
          <p:cNvSpPr txBox="1">
            <a:spLocks noChangeArrowheads="1"/>
          </p:cNvSpPr>
          <p:nvPr/>
        </p:nvSpPr>
        <p:spPr bwMode="auto">
          <a:xfrm rot="160177">
            <a:off x="2781421" y="5434763"/>
            <a:ext cx="3240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Брат писателя Н.Н.Толстой</a:t>
            </a:r>
            <a:r>
              <a:rPr kumimoji="1" lang="ru-RU" dirty="0">
                <a:solidFill>
                  <a:srgbClr val="FFFFFF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07504" y="404664"/>
            <a:ext cx="496887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В 1854-1855 годах Толстой участвовал в героической обороне Севастополя. Это время было для него школой военного и гражданского мужества. Опыт, полученный им в сражениях, помог впоследствии Толстому-художнику достичь подлинного реализма в батальных сценах «Войны и мира». В осажденном Севастополе Толстой написал «Севастопольские рассказы». Впервые в русской литературе писатель избрал своими героями солдат и матросов, сражавшихся за Родину.</a:t>
            </a:r>
          </a:p>
        </p:txBody>
      </p:sp>
      <p:pic>
        <p:nvPicPr>
          <p:cNvPr id="9219" name="Picture 5" descr="т2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EC8E4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96136" y="0"/>
            <a:ext cx="2845048" cy="3473953"/>
          </a:xfrm>
          <a:prstGeom prst="ellipse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6300192" y="3356992"/>
            <a:ext cx="1655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Л.Н.Толстой.</a:t>
            </a:r>
          </a:p>
        </p:txBody>
      </p:sp>
      <p:pic>
        <p:nvPicPr>
          <p:cNvPr id="9221" name="Picture 7" descr="т2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436096" y="3861048"/>
            <a:ext cx="33829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5256212" y="5733256"/>
            <a:ext cx="38877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Публикация «Севастопольских рассказов» в журнале «Современник».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79512" y="260648"/>
            <a:ext cx="864076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</a:rPr>
              <a:t>В начале ноября 1855 года Толстой был отправлен курьером в Петербург. Он  остановился у И.С.Тургенева, в его квартире на Фонтанке, у Аничкова моста.</a:t>
            </a:r>
          </a:p>
          <a:p>
            <a:pPr algn="ctr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</a:rPr>
              <a:t>В Петербурге Тургенев ввел Толстого в круг известных литераторов, способствовал его литературному успеху. Особенно сблизился Толстой с писателями, группировавшимися вокруг «Современника».</a:t>
            </a:r>
          </a:p>
        </p:txBody>
      </p:sp>
      <p:pic>
        <p:nvPicPr>
          <p:cNvPr id="10243" name="Picture 5" descr="т2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EC8E4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940152" y="2924944"/>
            <a:ext cx="3671887" cy="28067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63500"/>
          </a:effectLst>
          <a:scene3d>
            <a:camera prst="perspectiveContrastingLeftFacing"/>
            <a:lightRig rig="threePt" dir="t"/>
          </a:scene3d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994647" y="6491288"/>
            <a:ext cx="514935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Л.Н.Толстой в группе писателей «Современника».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рсен\Desktop\filepicker-aJ4vfPI8QeOwBQ3MxVYb_Paris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7704" y="3212976"/>
            <a:ext cx="5486400" cy="3429000"/>
          </a:xfrm>
          <a:prstGeom prst="ellipse">
            <a:avLst/>
          </a:prstGeom>
          <a:noFill/>
          <a:effectLst>
            <a:softEdge rad="635000"/>
          </a:effectLst>
        </p:spPr>
      </p:pic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95536" y="260648"/>
            <a:ext cx="8351838" cy="193899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Настойчивые советы Тургенева оставить военную службу все-таки имели действие на Толстого: он подал прошение об отставке и в ноябре 1856 года получил увольнение от военной службы, а в начале 1857 года отправился в свое первое заграничное путешествие через Варшаву в Париж.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4355976" y="6165304"/>
            <a:ext cx="1008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Париж</a:t>
            </a:r>
            <a:endParaRPr kumimoji="1"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51520" y="116632"/>
            <a:ext cx="87487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Из Франции Толстой в начале марта 1861 года прибыл в Лондон. Здесь ему посчастливилось присутствовать на лекции Чарльза Диккенса, который был одним из самых любимых писателей Толстого; его портрет он поместил в своем яснополянском кабинете среди портретов близких людей.</a:t>
            </a:r>
            <a:endParaRPr kumimoji="1"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5220072" y="5157192"/>
            <a:ext cx="35638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LeftFacing"/>
              <a:lightRig rig="threePt" dir="t"/>
            </a:scene3d>
          </a:bodyPr>
          <a:lstStyle/>
          <a:p>
            <a:pPr>
              <a:spcBef>
                <a:spcPts val="4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Из </a:t>
            </a:r>
            <a:r>
              <a:rPr kumimoji="1"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Лондона </a:t>
            </a:r>
            <a:endParaRPr kumimoji="1" lang="ru-RU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</a:endParaRPr>
          </a:p>
          <a:p>
            <a:pPr>
              <a:spcBef>
                <a:spcPts val="4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Толстой возвращается в Россию через Брюссель.</a:t>
            </a:r>
          </a:p>
        </p:txBody>
      </p:sp>
      <p:pic>
        <p:nvPicPr>
          <p:cNvPr id="2050" name="Picture 2" descr="C:\Users\Арсен\Desktop\Лондон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132856"/>
            <a:ext cx="5652120" cy="422927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2339752" y="5373216"/>
            <a:ext cx="1081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Лондон.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0" y="0"/>
            <a:ext cx="37448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RightFacing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В сентябре 1862 года Толстой женился на Софье Андреевне </a:t>
            </a:r>
            <a:r>
              <a:rPr kumimoji="1"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Берс.</a:t>
            </a:r>
            <a:endParaRPr kumimoji="1" lang="ru-RU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3635896" y="6491288"/>
            <a:ext cx="144016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Софья </a:t>
            </a:r>
            <a:r>
              <a:rPr kumimoji="1"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Берс</a:t>
            </a:r>
            <a:endParaRPr kumimoji="1"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4" name="Picture 2" descr="C:\Users\Арсен\Desktop\0082-021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EC8E4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483768" y="836712"/>
            <a:ext cx="3672408" cy="5113480"/>
          </a:xfrm>
          <a:prstGeom prst="ellipse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1000"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323528" y="0"/>
            <a:ext cx="82454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Сразу же после свадьбы Лев Николаевич и Софья Андреевна уехали в Ясную Поляну, где прожили почти  безвыездно 20 лет</a:t>
            </a:r>
            <a:r>
              <a:rPr kumimoji="1"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. В </a:t>
            </a:r>
            <a:r>
              <a:rPr kumimoji="1"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Софье Андреевне он нашел прилежную помощницу в своем литературном труде. Она бесконечное число раз разбирала и переписывала трудные для чтения рукописи писателя, счастливая тем, что первая читает его произведения.</a:t>
            </a:r>
          </a:p>
        </p:txBody>
      </p:sp>
      <p:pic>
        <p:nvPicPr>
          <p:cNvPr id="14339" name="Picture 6" descr="т26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28184" y="2996952"/>
            <a:ext cx="2915816" cy="399193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635000"/>
          </a:effectLst>
          <a:scene3d>
            <a:camera prst="perspectiveContrastingLeftFacing"/>
            <a:lightRig rig="threePt" dir="t"/>
          </a:scene3d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5940152" y="6165304"/>
            <a:ext cx="1655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</a:rPr>
              <a:t>С.А.Толстая.</a:t>
            </a:r>
          </a:p>
        </p:txBody>
      </p:sp>
      <p:pic>
        <p:nvPicPr>
          <p:cNvPr id="14341" name="Picture 8" descr="т2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324544" y="2815856"/>
            <a:ext cx="2880320" cy="404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  <a:scene3d>
            <a:camera prst="perspectiveContrastingRightFacing"/>
            <a:lightRig rig="threePt" dir="t"/>
          </a:scene3d>
        </p:spPr>
      </p:pic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1835696" y="6211669"/>
            <a:ext cx="14405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</a:rPr>
              <a:t>Л.Н.Толстой.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 bright="-11000"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5" descr="т2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187624" y="2636912"/>
            <a:ext cx="6336704" cy="34063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323528" y="0"/>
            <a:ext cx="8064500" cy="235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</a:rPr>
              <a:t>С 1882 года Толстой с семьей жил </a:t>
            </a:r>
            <a:r>
              <a:rPr kumimoji="1"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</a:rPr>
              <a:t>в Москве.</a:t>
            </a:r>
            <a:endParaRPr kumimoji="1"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kumimoji="1"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</a:rPr>
              <a:t>На </a:t>
            </a:r>
            <a:r>
              <a:rPr kumimoji="1"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</a:rPr>
              <a:t>писателя произвели впечатление противоречия большого капиталистического города, каким к тому времени стала Москва. Это обострило духовный кризис, приведший Толстого к разрыву с дворянским кругом, к которому он принадлежал.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3212424" y="623882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Семья Л.Н.Толстого.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1000"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79512" y="116632"/>
            <a:ext cx="8064500" cy="205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8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28 октября 1910 года в шестом часу утра Толстой навсегда покинул Ясную Поляну.</a:t>
            </a:r>
          </a:p>
          <a:p>
            <a:pPr algn="just">
              <a:spcBef>
                <a:spcPts val="8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Он и его спутники направлялись через Козельск на юг России. В дороге Толстой заболел воспалением легких и вынужден был сойти с поезда на станции </a:t>
            </a:r>
            <a:r>
              <a:rPr kumimoji="1"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Астапово</a:t>
            </a: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. В доме начальника станции прошли последние семь дней жизни писателя.</a:t>
            </a:r>
          </a:p>
          <a:p>
            <a:pPr algn="just">
              <a:spcBef>
                <a:spcPts val="8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7 ноября в 6 часов 5 минут утра Толстой скончался.</a:t>
            </a:r>
          </a:p>
        </p:txBody>
      </p:sp>
      <p:pic>
        <p:nvPicPr>
          <p:cNvPr id="16387" name="Picture 5" descr="т28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23528" y="2636912"/>
            <a:ext cx="4824413" cy="274002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  <a:softEdge rad="127000"/>
          </a:effectLst>
        </p:spPr>
      </p:pic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364088" y="4437112"/>
            <a:ext cx="3382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perspectiveHeroicExtremeRightFacing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</a:rPr>
              <a:t>Похороны в Ясной Поляне.</a:t>
            </a:r>
          </a:p>
        </p:txBody>
      </p:sp>
      <p:pic>
        <p:nvPicPr>
          <p:cNvPr id="6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>
            <a:off x="251520" y="2564904"/>
            <a:ext cx="1728192" cy="15841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7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6200000">
            <a:off x="179512" y="3789040"/>
            <a:ext cx="1728192" cy="1584176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  <a:softEdge rad="127000"/>
          </a:effectLst>
        </p:spPr>
      </p:pic>
      <p:pic>
        <p:nvPicPr>
          <p:cNvPr id="8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5400000">
            <a:off x="3491880" y="2636912"/>
            <a:ext cx="1728192" cy="15841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9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0800000">
            <a:off x="3491880" y="3861048"/>
            <a:ext cx="1728192" cy="1584176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4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1691680" y="260648"/>
            <a:ext cx="60486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4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B15B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Могила Л.Н.Толстого в Ясной Поляне.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323528" y="4365104"/>
            <a:ext cx="849801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 dirty="0">
                <a:ln>
                  <a:solidFill>
                    <a:schemeClr val="tx1"/>
                  </a:solidFill>
                </a:ln>
                <a:solidFill>
                  <a:srgbClr val="FFB15B"/>
                </a:solidFill>
                <a:latin typeface="Times New Roman" pitchFamily="18" charset="0"/>
              </a:rPr>
              <a:t>Смерть Толстого вызвала волну антиправительственных демонстраций: бастовали рабочие заводов; в Петербурге, у Казанского собора, произошла студенческая демонстрация; волнения и беспорядки происходили в Москве и в других городах.</a:t>
            </a:r>
          </a:p>
        </p:txBody>
      </p:sp>
      <p:pic>
        <p:nvPicPr>
          <p:cNvPr id="17413" name="Picture 7" descr="mogil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39752" y="1340768"/>
            <a:ext cx="381635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9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>
            <a:off x="2195736" y="1268760"/>
            <a:ext cx="1728192" cy="15841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5400000">
            <a:off x="4644008" y="1340768"/>
            <a:ext cx="1728192" cy="15841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6200000">
            <a:off x="2123728" y="2492896"/>
            <a:ext cx="1728192" cy="15841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Picture 2" descr="C:\Users\Арсен\Desktop\cerebro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33">
                <a:tint val="45000"/>
                <a:satMod val="400000"/>
              </a:srgbClr>
            </a:duotone>
          </a:blip>
          <a:srcRect r="49281" b="52747"/>
          <a:stretch>
            <a:fillRect/>
          </a:stretch>
        </p:blipFill>
        <p:spPr bwMode="auto">
          <a:xfrm rot="10800000">
            <a:off x="4572000" y="2564904"/>
            <a:ext cx="1728192" cy="15841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Users\Арсен\Desktop\starinnie+ramki+derevyannie+ramki+ramka+dlya+fotoshopa+ramka+dlya+kartini+ramka+dlya+fotografij+ramki+36439246047_25314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116632"/>
            <a:ext cx="6499052" cy="6405628"/>
          </a:xfrm>
          <a:prstGeom prst="rect">
            <a:avLst/>
          </a:prstGeom>
          <a:noFill/>
        </p:spPr>
      </p:pic>
      <p:pic>
        <p:nvPicPr>
          <p:cNvPr id="18434" name="Picture 4" descr="т30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95736" y="1916832"/>
            <a:ext cx="4680520" cy="3440413"/>
          </a:xfrm>
          <a:prstGeom prst="rect">
            <a:avLst/>
          </a:prstGeom>
          <a:gradFill rotWithShape="1">
            <a:gsLst>
              <a:gs pos="0">
                <a:srgbClr val="001847"/>
              </a:gs>
              <a:gs pos="100000">
                <a:srgbClr val="003399"/>
              </a:gs>
            </a:gsLst>
            <a:lin ang="5400000" scaled="1"/>
          </a:gradFill>
          <a:ln w="76200">
            <a:noFill/>
            <a:miter lim="800000"/>
            <a:headEnd/>
            <a:tailEnd/>
          </a:ln>
          <a:effectLst/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195736" y="5805264"/>
            <a:ext cx="48244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ru-RU" sz="2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Книги Толстого на языках народов мира.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472</TotalTime>
  <Words>787</Words>
  <Application>Microsoft Office PowerPoint</Application>
  <PresentationFormat>Экран (4:3)</PresentationFormat>
  <Paragraphs>51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Лев Николаевич  Толстой.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Twoja nazwa firmy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ppsworld.ru</dc:creator>
  <cp:lastModifiedBy>Надежда</cp:lastModifiedBy>
  <cp:revision>53</cp:revision>
  <dcterms:created xsi:type="dcterms:W3CDTF">2013-03-20T21:22:29Z</dcterms:created>
  <dcterms:modified xsi:type="dcterms:W3CDTF">2021-04-28T06:18:36Z</dcterms:modified>
</cp:coreProperties>
</file>