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62" autoAdjust="0"/>
    <p:restoredTop sz="94660"/>
  </p:normalViewPr>
  <p:slideViewPr>
    <p:cSldViewPr>
      <p:cViewPr varScale="1">
        <p:scale>
          <a:sx n="68" d="100"/>
          <a:sy n="68" d="100"/>
        </p:scale>
        <p:origin x="-131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 smtClean="0"/>
              <a:t>Иван </a:t>
            </a:r>
            <a:r>
              <a:rPr lang="ru-RU" sz="3600" b="1" dirty="0" err="1" smtClean="0"/>
              <a:t>Саввич</a:t>
            </a:r>
            <a:r>
              <a:rPr lang="ru-RU" sz="3600" b="1" dirty="0" smtClean="0"/>
              <a:t> Никитин</a:t>
            </a:r>
            <a:br>
              <a:rPr lang="ru-RU" sz="3600" b="1" dirty="0" smtClean="0"/>
            </a:br>
            <a:r>
              <a:rPr lang="ru-RU" sz="3600" b="1" dirty="0" smtClean="0"/>
              <a:t>(1824-1861)</a:t>
            </a:r>
            <a:endParaRPr lang="ru-RU" sz="3600" b="1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286000" y="5661248"/>
            <a:ext cx="6172200" cy="713674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ru-RU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Презентацию составила:</a:t>
            </a:r>
          </a:p>
          <a:p>
            <a:pPr algn="ctr"/>
            <a:r>
              <a:rPr lang="ru-RU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Герасимова Н.А.</a:t>
            </a:r>
          </a:p>
          <a:p>
            <a:pPr algn="ctr"/>
            <a:r>
              <a:rPr lang="ru-RU" sz="4000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Презентацию составила:</a:t>
            </a:r>
          </a:p>
          <a:p>
            <a:pPr algn="ctr"/>
            <a:r>
              <a:rPr lang="ru-RU" sz="4000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Герасимова Н.А.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3306" y="1357298"/>
            <a:ext cx="3467120" cy="4602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1214422"/>
            <a:ext cx="7470648" cy="4590842"/>
          </a:xfrm>
        </p:spPr>
        <p:txBody>
          <a:bodyPr>
            <a:noAutofit/>
          </a:bodyPr>
          <a:lstStyle/>
          <a:p>
            <a:r>
              <a:rPr lang="ru-RU" sz="3600" dirty="0" smtClean="0"/>
              <a:t>Иван </a:t>
            </a:r>
            <a:r>
              <a:rPr lang="ru-RU" sz="3600" dirty="0" err="1" smtClean="0"/>
              <a:t>Саввич</a:t>
            </a:r>
            <a:r>
              <a:rPr lang="ru-RU" sz="3600" dirty="0" smtClean="0"/>
              <a:t> Никитин родился в Воронеже 21 октября 1824 года в семье мелкого торговца. Его детство и юность не  были радостными.</a:t>
            </a:r>
            <a:endParaRPr lang="ru-RU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Рисунок 2" descr="https://ds05.infourok.ru/uploads/ex/0ac0/00057577-af6f12f1/img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424935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357298"/>
            <a:ext cx="7470648" cy="1927686"/>
          </a:xfrm>
        </p:spPr>
        <p:txBody>
          <a:bodyPr>
            <a:noAutofit/>
          </a:bodyPr>
          <a:lstStyle/>
          <a:p>
            <a:r>
              <a:rPr lang="ru-RU" sz="3200" dirty="0" smtClean="0"/>
              <a:t>Дом поэта стоял на высоком берегу реки, откуда открывались необъятные дали. С детства в душу ребенка навсегда вошла прелесть родных воронежских пейзажей.</a:t>
            </a:r>
            <a:endParaRPr lang="ru-RU" sz="32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3500438"/>
            <a:ext cx="4760622" cy="300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736"/>
            <a:ext cx="7470648" cy="1856248"/>
          </a:xfrm>
        </p:spPr>
        <p:txBody>
          <a:bodyPr>
            <a:noAutofit/>
          </a:bodyPr>
          <a:lstStyle/>
          <a:p>
            <a:r>
              <a:rPr lang="ru-RU" sz="3200" dirty="0" smtClean="0"/>
              <a:t>Никитин рано пристрастился к чтению, едва узнав грамоту. А грамоте его учил сапожник, живший неподалеку. Никитин всем уличным забавам предпочитал книгу.</a:t>
            </a:r>
            <a:endParaRPr lang="ru-RU" sz="3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0" y="3214686"/>
            <a:ext cx="2571768" cy="3061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142984"/>
            <a:ext cx="7470648" cy="1143000"/>
          </a:xfrm>
        </p:spPr>
        <p:txBody>
          <a:bodyPr>
            <a:noAutofit/>
          </a:bodyPr>
          <a:lstStyle/>
          <a:p>
            <a:r>
              <a:rPr lang="ru-RU" sz="3600" dirty="0" smtClean="0"/>
              <a:t>Его перу принадлежат такие шедевры, как «Утро», «Встреча зимы», «Утро на берегу озера». </a:t>
            </a:r>
            <a:endParaRPr lang="ru-RU" sz="36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3071810"/>
            <a:ext cx="4114829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714356"/>
            <a:ext cx="7470648" cy="1143000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Им написано около 200 стихотворений, три поэмы и одна повесть. </a:t>
            </a:r>
            <a:endParaRPr lang="ru-RU" sz="32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2428868"/>
            <a:ext cx="6463710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142984"/>
            <a:ext cx="7470648" cy="1143000"/>
          </a:xfrm>
        </p:spPr>
        <p:txBody>
          <a:bodyPr>
            <a:noAutofit/>
          </a:bodyPr>
          <a:lstStyle/>
          <a:p>
            <a:r>
              <a:rPr lang="ru-RU" sz="3200" dirty="0" smtClean="0"/>
              <a:t>И.С.Никитин умер 16 октября 1861 года в возрасте 37 лет, в расцвете творческих сил, полный больших замыслов и надежд.</a:t>
            </a:r>
            <a:endParaRPr lang="ru-RU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2704628"/>
            <a:ext cx="2660939" cy="3867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071546"/>
            <a:ext cx="7470648" cy="1925406"/>
          </a:xfrm>
        </p:spPr>
        <p:txBody>
          <a:bodyPr>
            <a:noAutofit/>
          </a:bodyPr>
          <a:lstStyle/>
          <a:p>
            <a:r>
              <a:rPr lang="ru-RU" sz="3200" dirty="0" smtClean="0"/>
              <a:t>В городе сохраняется дом И.С.Никитина, где в 1924 году создан музей его имени. Имя Никитина носят областная библиотека, книжный магазин, школа, улица, площадь.</a:t>
            </a:r>
            <a:endParaRPr lang="ru-RU" sz="32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68" y="2857496"/>
            <a:ext cx="4869209" cy="3429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24</TotalTime>
  <Words>173</Words>
  <Application>Microsoft Office PowerPoint</Application>
  <PresentationFormat>Экран (4:3)</PresentationFormat>
  <Paragraphs>12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Эркер</vt:lpstr>
      <vt:lpstr>Иван Саввич Никитин (1824-1861)</vt:lpstr>
      <vt:lpstr>Иван Саввич Никитин родился в Воронеже 21 октября 1824 года в семье мелкого торговца. Его детство и юность не  были радостными.</vt:lpstr>
      <vt:lpstr>Слайд 3</vt:lpstr>
      <vt:lpstr>Дом поэта стоял на высоком берегу реки, откуда открывались необъятные дали. С детства в душу ребенка навсегда вошла прелесть родных воронежских пейзажей.</vt:lpstr>
      <vt:lpstr>Никитин рано пристрастился к чтению, едва узнав грамоту. А грамоте его учил сапожник, живший неподалеку. Никитин всем уличным забавам предпочитал книгу.</vt:lpstr>
      <vt:lpstr>Его перу принадлежат такие шедевры, как «Утро», «Встреча зимы», «Утро на берегу озера». </vt:lpstr>
      <vt:lpstr>Им написано около 200 стихотворений, три поэмы и одна повесть. </vt:lpstr>
      <vt:lpstr>И.С.Никитин умер 16 октября 1861 года в возрасте 37 лет, в расцвете творческих сил, полный больших замыслов и надежд.</vt:lpstr>
      <vt:lpstr>В городе сохраняется дом И.С.Никитина, где в 1924 году создан музей его имени. Имя Никитина носят областная библиотека, книжный магазин, школа, улица, площадь.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Иван Саввич Никитин (1824-1861)</dc:title>
  <dc:creator>Оля</dc:creator>
  <cp:lastModifiedBy>Надежда</cp:lastModifiedBy>
  <cp:revision>6</cp:revision>
  <dcterms:created xsi:type="dcterms:W3CDTF">2013-02-11T03:20:46Z</dcterms:created>
  <dcterms:modified xsi:type="dcterms:W3CDTF">2021-04-28T06:16:47Z</dcterms:modified>
</cp:coreProperties>
</file>