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72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4" r:id="rId15"/>
    <p:sldId id="275" r:id="rId16"/>
    <p:sldId id="260" r:id="rId17"/>
    <p:sldId id="259" r:id="rId18"/>
    <p:sldId id="25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57DC0-4592-4EB4-A6BC-EDDB26C962E8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ECB1F-48FA-4C79-A82B-43485D6E25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04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CB1F-48FA-4C79-A82B-43485D6E25C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9415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971800"/>
            <a:ext cx="8915400" cy="6096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581400"/>
            <a:ext cx="4572000" cy="304800"/>
          </a:xfrm>
        </p:spPr>
        <p:txBody>
          <a:bodyPr/>
          <a:lstStyle>
            <a:lvl1pPr marL="0" indent="0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3946850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5806888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219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611659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3160612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0618294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91088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084018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2317300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1518743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2300" y="152400"/>
            <a:ext cx="21717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3627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176760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219200"/>
            <a:ext cx="42672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0636073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27025"/>
            <a:ext cx="868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686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E3DEC459-89F1-4CC1-9B36-CD4F47ED38C2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01C9829D-699F-417D-80A8-B9C07E953C0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-10636" y="0"/>
            <a:ext cx="9154636" cy="68659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all-biography.ru/alpha/k/krylov-ivan-andreevich-krylov-ivan-andreyevich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50923" y="1237210"/>
            <a:ext cx="37444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hlinkClick r:id="rId2"/>
              </a:rPr>
              <a:t>Биография </a:t>
            </a:r>
            <a:r>
              <a:rPr lang="ru-RU" sz="4400" dirty="0">
                <a:hlinkClick r:id="rId2"/>
              </a:rPr>
              <a:t>Крылова Ивана </a:t>
            </a:r>
            <a:r>
              <a:rPr lang="ru-RU" sz="4400" dirty="0" smtClean="0">
                <a:hlinkClick r:id="rId2"/>
              </a:rPr>
              <a:t>Андреевича</a:t>
            </a:r>
            <a:endParaRPr lang="en-US" sz="4400" dirty="0" smtClean="0"/>
          </a:p>
          <a:p>
            <a:pPr algn="ctr"/>
            <a:endParaRPr lang="en-US" sz="4400" dirty="0"/>
          </a:p>
          <a:p>
            <a:pPr algn="ctr"/>
            <a:r>
              <a:rPr lang="ru-RU" sz="3200" dirty="0"/>
              <a:t>(1769 — 1844</a:t>
            </a:r>
            <a:r>
              <a:rPr lang="ru-RU" sz="3200" dirty="0" smtClean="0"/>
              <a:t>)</a:t>
            </a:r>
            <a:endParaRPr lang="ru-RU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332657"/>
            <a:ext cx="4752528" cy="57794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85" r="12842"/>
          <a:stretch/>
        </p:blipFill>
        <p:spPr>
          <a:xfrm>
            <a:off x="3942978" y="620688"/>
            <a:ext cx="4248472" cy="523147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</a:t>
            </a:r>
            <a:r>
              <a:rPr lang="ru-RU" sz="20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составила:</a:t>
            </a:r>
            <a:br>
              <a:rPr lang="ru-RU" sz="20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  <a:r>
              <a:rPr lang="ru-RU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.mota.ru/upload/wallpapers/2009/07/16/12/04/15495/towns_064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5940631" cy="518457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372200" y="1196752"/>
            <a:ext cx="24482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И.А. Крылов родился 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Москве (точное место рождения неизвестно, но по приданию этим местом считается Москва) в семье бедного отставного армейского офицера.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krasfun.ru/images/2011/7/92244_Evolution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20453"/>
            <a:ext cx="6480720" cy="511685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467544" y="260648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Детство И.А. Крылова прошло в Твери.</a:t>
            </a:r>
            <a:endParaRPr lang="ru-RU" sz="24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1-tub-kz.yandex.net/i?id=c16ff0f57d54a0cf71e8b26091dabd52-6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68996">
            <a:off x="2495472" y="4881929"/>
            <a:ext cx="2481468" cy="186110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484" name="Picture 4" descr="http://5898523.ru/wp-content/uploads/2011/04/tverskoj-s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6079322" cy="403244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6156176" y="764704"/>
            <a:ext cx="2771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Отец - Андрей Прохорович Крылов, умер в 1778 не оставив семье никаких средств к существованию, поэтому маленькому Крылову уже в 10 лет пришлось подрабатывать писцом в Тверском суде.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ttp://s51.radikal.ru/i131/1205/dc/22cbb00d83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5162550" cy="6096001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5508104" y="260648"/>
            <a:ext cx="3635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Мать Крылова, Марья Алексеевна, не имела никакой возможности дать образование своему сыну, но так как была женщиной умной от природы, хоть и не образованной, уделяла большое внимание самообразованию сына. Иван обучался дома грамоте, арифметике и молитвам. Так же ему было позволено обучаться вместе с детьми местного помещика, которого он как то удивил своими стихами.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0.liveinternet.ru/images/attach/c/7/94/459/94459186_2273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692696"/>
            <a:ext cx="6408712" cy="489585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732240" y="620688"/>
            <a:ext cx="216024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Мать Крылова не сумела добиться пенсии после смерти мужа, поэтому в 1782 году приняла решение переехать в Петербург и хлопотать о пенсии там.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1150russia.ru/tinybrowser/images/opisanie-pamyatnika/_full/_lyudi-iskuss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7620000" cy="458075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1043608" y="476672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В Петербурге для Крылова нашлось место канцеляриста в Казенной палате. К тому же этот переезд дал Ивану возможность заниматься литературным трудом.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2080" y="1052736"/>
            <a:ext cx="35283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В 1789, в типографии И.Г. Рахманинова и при его финансировании , Крылов начинает издавать ежемесячный сатирический журнал "Почта Духов". </a:t>
            </a:r>
          </a:p>
        </p:txBody>
      </p:sp>
      <p:pic>
        <p:nvPicPr>
          <p:cNvPr id="24580" name="Picture 4" descr="http://upload.wikimedia.org/wikipedia/ru/thumb/8/83/%D0%9F%D0%BE%D1%87%D1%82%D0%B0_%D0%B4%D1%83%D1%85%D0%BE%D0%B2.jpg/250px-%D0%9F%D0%BE%D1%87%D1%82%D0%B0_%D0%B4%D1%83%D1%85%D0%BE%D0%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4104456" cy="60417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f.letmeprint.ru/101060298-daae522f/preview_3194000_200x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104456" cy="58078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788024" y="332656"/>
            <a:ext cx="41044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В 1792 году Крылов совместно с друзьями открывает типографию и начинает выпускать новый сатирический журнал "Зритель", сразу ставший популярным из-за злободневности своей тематики.</a:t>
            </a:r>
          </a:p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Летом 1790 в типографии был произведен обыск, Крылов попал под надзор полиции, издание журнала пришлось прекратить.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www.eventros.ru/assets/images/0706f82b89bd40684546de1139b751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88640"/>
            <a:ext cx="2996747" cy="266429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6630" name="Picture 6" descr="http://im2-tub-kz.yandex.net/i?id=7697e44f7deb09e22c8b1075e50a8967-61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99803">
            <a:off x="6124909" y="783363"/>
            <a:ext cx="3254762" cy="216024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6634" name="Picture 10" descr="http://feyatur.com.ua/content/pages/images/ukraine-kie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84933">
            <a:off x="0" y="2564904"/>
            <a:ext cx="4992489" cy="4021189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6632" name="Picture 8" descr="http://6may.org/wp-content/uploads/2014/04/0a0bcb4803a559653fa50e3fda774a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32656"/>
            <a:ext cx="4091947" cy="306896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4932040" y="2636912"/>
            <a:ext cx="4211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 1791 по 1801 год Крылов делает перерыв в журналистской деятельности, но сочинять не перестает, хотя и изредка появляется в печати. В это время он скитается по провинции: побывал в Тамбове, Саратове, Нижнем Новгороде, на Украине.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runivers.ru/images/date/2010_november/05/s_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8297537" cy="4536504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TextBox 2"/>
          <p:cNvSpPr txBox="1"/>
          <p:nvPr/>
        </p:nvSpPr>
        <p:spPr>
          <a:xfrm>
            <a:off x="539552" y="332656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После смерти Екатерины II Иван Андреевич поступает на службу к князю </a:t>
            </a:r>
            <a:r>
              <a:rPr lang="ru-RU" sz="2400" dirty="0" err="1"/>
              <a:t>Голицину</a:t>
            </a:r>
            <a:r>
              <a:rPr lang="ru-RU" sz="2400" dirty="0"/>
              <a:t> в качестве личного секретаря и учителя его детей.</a:t>
            </a:r>
          </a:p>
          <a:p>
            <a:pPr algn="ctr"/>
            <a:r>
              <a:rPr lang="ru-RU" dirty="0"/>
              <a:t> 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zhig.ru/museum/national-museum/9-poltina-181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268760"/>
            <a:ext cx="4429685" cy="42484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220072" y="2132856"/>
            <a:ext cx="3240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1808-1810 работает в Монетном департаменте.</a:t>
            </a:r>
            <a:endParaRPr lang="ru-RU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forums-su.com/download/file.php?id=1038327&amp;mode=view/DSC04015%20%5b1280x768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5616624" cy="481424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868144" y="620688"/>
            <a:ext cx="291581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1809 вышла первая книга басен Крылова, в которых он выступал не только как моралист, но обличитель "сильных" мира сего, угнетающих народ. Именно басня стала тем жанром, в котором гений Крылова выразился необычайно широко. Девять книг, включающих более 200 басен, составляют басенное наследство Крылова.</a:t>
            </a:r>
            <a:endParaRPr lang="ru-RU" sz="20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poetryclub.com.ua/upload/poem_all/002699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70002"/>
            <a:ext cx="2880320" cy="417266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4" name="Рисунок 3" descr="http://img.labirint.ru/images/comments_pic/0944/010lab0opo1256594349.jpg"/>
          <p:cNvPicPr/>
          <p:nvPr/>
        </p:nvPicPr>
        <p:blipFill>
          <a:blip r:embed="rId3" cstate="print"/>
          <a:srcRect r="49150"/>
          <a:stretch>
            <a:fillRect/>
          </a:stretch>
        </p:blipFill>
        <p:spPr bwMode="auto">
          <a:xfrm>
            <a:off x="3491880" y="1484784"/>
            <a:ext cx="2664296" cy="4176464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63888" y="58052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«Кукушка и петух»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75856" y="33265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Басни Крылова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http://www.xxlbook.ru/imgh1011279.png"/>
          <p:cNvPicPr/>
          <p:nvPr/>
        </p:nvPicPr>
        <p:blipFill>
          <a:blip r:embed="rId4" cstate="print"/>
          <a:srcRect r="53664"/>
          <a:stretch>
            <a:fillRect/>
          </a:stretch>
        </p:blipFill>
        <p:spPr bwMode="auto">
          <a:xfrm>
            <a:off x="6444208" y="1556792"/>
            <a:ext cx="2520280" cy="410445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588224" y="5805264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«Медведь у пчёл»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58052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«Ворона и лисица»</a:t>
            </a:r>
            <a:endParaRPr lang="ru-RU" b="1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xxlbook.ru/imgh1245122.png"/>
          <p:cNvPicPr/>
          <p:nvPr/>
        </p:nvPicPr>
        <p:blipFill>
          <a:blip r:embed="rId2" cstate="print"/>
          <a:srcRect r="50223"/>
          <a:stretch>
            <a:fillRect/>
          </a:stretch>
        </p:blipFill>
        <p:spPr bwMode="auto">
          <a:xfrm>
            <a:off x="0" y="1124744"/>
            <a:ext cx="2958066" cy="456136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6093296"/>
            <a:ext cx="291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«Свинья под дубом»</a:t>
            </a:r>
            <a:endParaRPr lang="ru-RU" b="1" dirty="0"/>
          </a:p>
        </p:txBody>
      </p:sp>
      <p:pic>
        <p:nvPicPr>
          <p:cNvPr id="4" name="Рисунок 3" descr="http://static4.read.ru/images/illustrations/13068195642265150149.jpeg"/>
          <p:cNvPicPr/>
          <p:nvPr/>
        </p:nvPicPr>
        <p:blipFill>
          <a:blip r:embed="rId3" cstate="print"/>
          <a:srcRect l="48346" r="5198"/>
          <a:stretch>
            <a:fillRect/>
          </a:stretch>
        </p:blipFill>
        <p:spPr bwMode="auto">
          <a:xfrm>
            <a:off x="3275856" y="1196752"/>
            <a:ext cx="2756048" cy="445504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491880" y="60932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«Мартышка и очки»</a:t>
            </a:r>
            <a:endParaRPr lang="ru-RU" b="1" dirty="0"/>
          </a:p>
        </p:txBody>
      </p:sp>
      <p:pic>
        <p:nvPicPr>
          <p:cNvPr id="6" name="Рисунок 5" descr="http://img.labirint.ru/images/comments_pic/0940/05labv5ig1254303881.jpg"/>
          <p:cNvPicPr/>
          <p:nvPr/>
        </p:nvPicPr>
        <p:blipFill>
          <a:blip r:embed="rId4" cstate="print"/>
          <a:srcRect l="7483" r="40714"/>
          <a:stretch>
            <a:fillRect/>
          </a:stretch>
        </p:blipFill>
        <p:spPr bwMode="auto">
          <a:xfrm>
            <a:off x="6156176" y="1196752"/>
            <a:ext cx="2771800" cy="44289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76256" y="609329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«Квартет»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33265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Басни Крылова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Памятники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И.А. Крылову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lvmostik.narod.ru/photo/photo/krilo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672408" cy="47045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609329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Санкт-Петербург. Летний сад</a:t>
            </a:r>
            <a:endParaRPr lang="ru-RU" b="1" dirty="0"/>
          </a:p>
        </p:txBody>
      </p:sp>
      <p:pic>
        <p:nvPicPr>
          <p:cNvPr id="17410" name="Picture 2" descr="http://www.roadplanet.ru/img/marks/289821/card/1325798970_106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083" y="1340768"/>
            <a:ext cx="4744414" cy="46085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32040" y="609329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Москва. Патриаршие пруды</a:t>
            </a:r>
            <a:endParaRPr lang="ru-RU" b="1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Памятник Пушкину и Крылов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427984" cy="332098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683568" y="465313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Пушкино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Памятники И.А. Крылову</a:t>
            </a:r>
            <a:endParaRPr lang="ru-RU" sz="4400" b="1" dirty="0"/>
          </a:p>
        </p:txBody>
      </p:sp>
      <p:pic>
        <p:nvPicPr>
          <p:cNvPr id="16390" name="Picture 6" descr="http://img-fotki.yandex.ru/get/5409/126139076.0/0_6f750_b6ce880a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176972"/>
            <a:ext cx="4464496" cy="334837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5364088" y="2492896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Тверь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upload.wikimedia.org/wikipedia/commons/thumb/c/c8/Krylov_Grave_Summer.jpg/220px-Krylov_Grave_Sum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248472" cy="62413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644008" y="4725144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Могила Крылова на Тихвинском кладбище в Александро-Невской </a:t>
            </a:r>
            <a:r>
              <a:rPr lang="ru-RU" sz="1400" dirty="0" smtClean="0"/>
              <a:t>лавре в Петербурге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980728"/>
            <a:ext cx="34563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Крылов жил долго и своим привычкам не изменял ни в чём. Полностью растворился в лени и гурманстве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> Все считали, что Крылов умер от заворота кишок вследствие переедания, а на самом деле — от двухстороннего воспаления лёгких.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mph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3"/>
      <p:bldP spid="3" grpId="4"/>
    </p:bldLst>
  </p:timing>
</p:sld>
</file>

<file path=ppt/theme/theme1.xml><?xml version="1.0" encoding="utf-8"?>
<a:theme xmlns:a="http://schemas.openxmlformats.org/drawingml/2006/main" name="Тема1">
  <a:themeElements>
    <a:clrScheme name="Custom 1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silly_mime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395</TotalTime>
  <Words>427</Words>
  <Application>Microsoft Office PowerPoint</Application>
  <PresentationFormat>Экран (4:3)</PresentationFormat>
  <Paragraphs>37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</vt:lpstr>
      <vt:lpstr>     Презентацию составила: Герасимова Н.А.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Памятники И.А. Крылову 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Надежда</cp:lastModifiedBy>
  <cp:revision>42</cp:revision>
  <dcterms:created xsi:type="dcterms:W3CDTF">2014-11-01T12:32:34Z</dcterms:created>
  <dcterms:modified xsi:type="dcterms:W3CDTF">2021-04-28T06:16:11Z</dcterms:modified>
</cp:coreProperties>
</file>