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60" r:id="rId10"/>
    <p:sldId id="261" r:id="rId11"/>
    <p:sldId id="262" r:id="rId12"/>
    <p:sldId id="264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93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7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7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40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01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88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7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97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2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91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41F83-A446-461C-B165-99E6A485603C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A702F-CC8C-42B3-BDC4-CEE50F45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37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24.png"/><Relationship Id="rId10" Type="http://schemas.microsoft.com/office/2007/relationships/hdphoto" Target="../media/hdphoto18.wdp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228" y="135391"/>
            <a:ext cx="11567886" cy="170792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 урок </a:t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dirty="0" err="1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Эколята</a:t>
            </a: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молодые защитники природы»</a:t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5542" y="5791202"/>
            <a:ext cx="8040915" cy="957942"/>
          </a:xfrm>
        </p:spPr>
        <p:txBody>
          <a:bodyPr>
            <a:norm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43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«Животные родного края»</a:t>
            </a:r>
            <a:endParaRPr lang="ru-RU" sz="3500" dirty="0" smtClean="0">
              <a:solidFill>
                <a:schemeClr val="accent4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8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0000"/>
                    </a14:imgEffect>
                    <a14:imgEffect>
                      <a14:saturation sat="0"/>
                    </a14:imgEffect>
                    <a14:imgEffect>
                      <a14:brightnessContrast bright="36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3455" y="0"/>
            <a:ext cx="10952018" cy="1325563"/>
          </a:xfrm>
        </p:spPr>
        <p:txBody>
          <a:bodyPr>
            <a:no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Для 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чего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крокодил глотают камни? 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Зачем крокодилы глотают камни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0463" y="1052513"/>
            <a:ext cx="9877425" cy="5556250"/>
          </a:xfrm>
        </p:spPr>
      </p:pic>
    </p:spTree>
    <p:extLst>
      <p:ext uri="{BB962C8B-B14F-4D97-AF65-F5344CB8AC3E}">
        <p14:creationId xmlns:p14="http://schemas.microsoft.com/office/powerpoint/2010/main" val="322831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7000"/>
                    </a14:imgEffect>
                    <a14:imgEffect>
                      <a14:brightnessContrast bright="25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199" y="129598"/>
            <a:ext cx="10515600" cy="82636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Мир животных удивителен 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1921" y1="5857" x2="13828" y2="31857"/>
                        <a14:foregroundMark x1="6696" y1="44714" x2="5677" y2="67286"/>
                        <a14:foregroundMark x1="6841" y1="40286" x2="6405" y2="45571"/>
                        <a14:foregroundMark x1="8588" y1="69857" x2="40029" y2="99857"/>
                        <a14:foregroundMark x1="44541" y1="98857" x2="74527" y2="93000"/>
                        <a14:foregroundMark x1="65939" y1="96286" x2="61135" y2="98000"/>
                        <a14:foregroundMark x1="88355" y1="27857" x2="92140" y2="39571"/>
                      </a14:backgroundRemoval>
                    </a14:imgEffect>
                    <a14:imgEffect>
                      <a14:sharpenSoften amount="-4000"/>
                    </a14:imgEffect>
                    <a14:imgEffect>
                      <a14:brightnessContrast contras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3367" y="658896"/>
            <a:ext cx="5945264" cy="605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0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6" y="11574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07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Животные</a:t>
            </a:r>
            <a:endParaRPr lang="ru-RU" sz="8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94" l="1042" r="99167">
                        <a14:foregroundMark x1="8438" y1="23611" x2="12500" y2="26528"/>
                        <a14:foregroundMark x1="8958" y1="20139" x2="13750" y2="18194"/>
                        <a14:foregroundMark x1="15833" y1="26806" x2="16042" y2="26806"/>
                        <a14:foregroundMark x1="8229" y1="36389" x2="19479" y2="37639"/>
                        <a14:foregroundMark x1="12292" y1="57083" x2="36146" y2="56389"/>
                        <a14:foregroundMark x1="50000" y1="45972" x2="63333" y2="45556"/>
                        <a14:foregroundMark x1="80833" y1="45972" x2="93958" y2="47222"/>
                        <a14:foregroundMark x1="56667" y1="78333" x2="93750" y2="75556"/>
                        <a14:foregroundMark x1="22500" y1="79306" x2="46667" y2="79306"/>
                        <a14:foregroundMark x1="35208" y1="89861" x2="35417" y2="94306"/>
                        <a14:foregroundMark x1="31354" y1="93750" x2="38542" y2="93750"/>
                        <a14:foregroundMark x1="8958" y1="69861" x2="15625" y2="71111"/>
                        <a14:foregroundMark x1="8958" y1="73889" x2="15833" y2="68194"/>
                        <a14:foregroundMark x1="6771" y1="72639" x2="11042" y2="76111"/>
                        <a14:foregroundMark x1="15104" y1="72639" x2="15625" y2="73889"/>
                        <a14:foregroundMark x1="16771" y1="67639" x2="18229" y2="69444"/>
                        <a14:foregroundMark x1="6563" y1="71667" x2="6563" y2="71667"/>
                        <a14:foregroundMark x1="54792" y1="55833" x2="59271" y2="62500"/>
                        <a14:foregroundMark x1="60938" y1="58333" x2="54063" y2="68194"/>
                        <a14:foregroundMark x1="91354" y1="25833" x2="87708" y2="36111"/>
                        <a14:foregroundMark x1="64375" y1="96806" x2="82708" y2="85972"/>
                        <a14:foregroundMark x1="13958" y1="24444" x2="14896" y2="27361"/>
                        <a14:foregroundMark x1="9375" y1="17500" x2="10521" y2="18611"/>
                        <a14:foregroundMark x1="15937" y1="27778" x2="14896" y2="30139"/>
                        <a14:backgroundMark x1="34271" y1="11250" x2="66458" y2="20833"/>
                      </a14:backgroundRemoval>
                    </a14:imgEffect>
                  </a14:imgLayer>
                </a14:imgProps>
              </a:ext>
            </a:extLst>
          </a:blip>
          <a:srcRect l="1618" t="17035" r="1736" b="1688"/>
          <a:stretch/>
        </p:blipFill>
        <p:spPr>
          <a:xfrm>
            <a:off x="1634835" y="1316181"/>
            <a:ext cx="7938656" cy="500721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3158836" y="1330036"/>
            <a:ext cx="415637" cy="803564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5188099" y="1316181"/>
            <a:ext cx="69273" cy="3311237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381071" y="1330036"/>
            <a:ext cx="354147" cy="1939203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999018" y="1330036"/>
            <a:ext cx="96982" cy="131170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825934" y="1316181"/>
            <a:ext cx="532542" cy="3006003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510019" y="1330036"/>
            <a:ext cx="622599" cy="131170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158836" y="1316181"/>
            <a:ext cx="527858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71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7000"/>
                    </a14:imgEffect>
                    <a14:imgEffect>
                      <a14:brightnessContrast bright="25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8927" y="2332472"/>
            <a:ext cx="5340928" cy="826366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Звери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Рисунок 2" descr="&quot;Речевая полянка&quot;: &quot;Дикие животные наших лесов&quot;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8125" y1="14068" x2="43281" y2="30316"/>
                        <a14:foregroundMark x1="29375" y1="8070" x2="31250" y2="11668"/>
                        <a14:foregroundMark x1="74063" y1="9160" x2="91875" y2="39040"/>
                        <a14:foregroundMark x1="11094" y1="18648" x2="37969" y2="11123"/>
                        <a14:foregroundMark x1="12344" y1="58451" x2="55313" y2="94220"/>
                        <a14:foregroundMark x1="13438" y1="68484" x2="26250" y2="82552"/>
                        <a14:foregroundMark x1="29375" y1="66630" x2="17813" y2="72301"/>
                        <a14:foregroundMark x1="30938" y1="67939" x2="29844" y2="72519"/>
                        <a14:foregroundMark x1="71250" y1="18975" x2="77813" y2="37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0"/>
            <a:ext cx="4627419" cy="663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0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7000"/>
                    </a14:imgEffect>
                    <a14:imgEffect>
                      <a14:brightnessContrast bright="25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8927" y="2332472"/>
            <a:ext cx="5340928" cy="826366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Птицы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9" name="Рисунок 8" descr="science based - Using feathers as fingers - Worldbuilding ...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5" b="100000" l="0" r="100000">
                        <a14:foregroundMark x1="63125" y1="11491" x2="62375" y2="149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41" y="256977"/>
            <a:ext cx="2863228" cy="2616274"/>
          </a:xfrm>
          <a:prstGeom prst="rect">
            <a:avLst/>
          </a:prstGeom>
        </p:spPr>
      </p:pic>
      <p:pic>
        <p:nvPicPr>
          <p:cNvPr id="10" name="Рисунок 9" descr="Stork &lt;strong&gt;Bird&lt;/strong&gt; Fly · Free vector graphic on Pixaba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909" y="2277055"/>
            <a:ext cx="3827643" cy="1925783"/>
          </a:xfrm>
          <a:prstGeom prst="rect">
            <a:avLst/>
          </a:prstGeom>
        </p:spPr>
      </p:pic>
      <p:pic>
        <p:nvPicPr>
          <p:cNvPr id="11" name="Рисунок 10" descr="Duck On White Background Free Stock Photo - Public Domain ...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370" b="100000" l="307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73233" y="3607993"/>
            <a:ext cx="4336472" cy="290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0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7000"/>
                    </a14:imgEffect>
                    <a14:imgEffect>
                      <a14:brightnessContrast bright="25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77372" y="2693801"/>
            <a:ext cx="7703127" cy="826366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Насекомые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8" name="Рисунок 7" descr="Ciao bambini: Introduzione al mondo degli insetti ...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5263" l="3684" r="93684">
                        <a14:foregroundMark x1="15526" y1="11053" x2="17632" y2="29474"/>
                        <a14:foregroundMark x1="11053" y1="21842" x2="23158" y2="20000"/>
                        <a14:foregroundMark x1="26053" y1="24737" x2="8947" y2="23158"/>
                        <a14:foregroundMark x1="82895" y1="10526" x2="83947" y2="28421"/>
                        <a14:foregroundMark x1="72895" y1="42368" x2="87368" y2="55000"/>
                        <a14:foregroundMark x1="37105" y1="42895" x2="61842" y2="51316"/>
                        <a14:foregroundMark x1="38947" y1="51579" x2="62105" y2="43947"/>
                        <a14:foregroundMark x1="36053" y1="51579" x2="64211" y2="51842"/>
                        <a14:foregroundMark x1="34474" y1="42105" x2="38421" y2="45789"/>
                        <a14:foregroundMark x1="64474" y1="42368" x2="58684" y2="45789"/>
                        <a14:foregroundMark x1="50789" y1="53947" x2="50000" y2="64211"/>
                        <a14:foregroundMark x1="75263" y1="69211" x2="86842" y2="92105"/>
                        <a14:foregroundMark x1="90789" y1="72895" x2="90789" y2="72895"/>
                        <a14:foregroundMark x1="89211" y1="67632" x2="90526" y2="71316"/>
                        <a14:foregroundMark x1="90789" y1="76579" x2="91842" y2="81579"/>
                        <a14:foregroundMark x1="75526" y1="66842" x2="73947" y2="82105"/>
                        <a14:foregroundMark x1="71842" y1="69474" x2="71053" y2="84737"/>
                        <a14:foregroundMark x1="72895" y1="85263" x2="86579" y2="95263"/>
                        <a14:foregroundMark x1="85526" y1="64737" x2="85526" y2="64737"/>
                        <a14:foregroundMark x1="87368" y1="65526" x2="92105" y2="76316"/>
                        <a14:foregroundMark x1="40789" y1="80000" x2="61842" y2="85526"/>
                        <a14:foregroundMark x1="52895" y1="75789" x2="57895" y2="81316"/>
                        <a14:foregroundMark x1="52368" y1="77368" x2="38684" y2="91316"/>
                        <a14:foregroundMark x1="41053" y1="84737" x2="38158" y2="87632"/>
                        <a14:foregroundMark x1="51579" y1="88158" x2="52632" y2="91316"/>
                        <a14:foregroundMark x1="9474" y1="68947" x2="23947" y2="90789"/>
                        <a14:foregroundMark x1="25526" y1="68158" x2="10263" y2="91316"/>
                        <a14:foregroundMark x1="9211" y1="82895" x2="26316" y2="82105"/>
                        <a14:foregroundMark x1="26316" y1="83421" x2="26053" y2="86579"/>
                        <a14:foregroundMark x1="10526" y1="83421" x2="7632" y2="87105"/>
                        <a14:foregroundMark x1="79474" y1="10789" x2="79211" y2="25526"/>
                        <a14:foregroundMark x1="71053" y1="43421" x2="75263" y2="58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829" y="-94343"/>
            <a:ext cx="6952343" cy="695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3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7000"/>
                    </a14:imgEffect>
                    <a14:imgEffect>
                      <a14:brightnessContrast bright="25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1422401" y="2795401"/>
            <a:ext cx="7703127" cy="826366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Рыбы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Рисунок 1" descr="&lt;strong&gt;Fish&lt;/strong&gt; Illustration &lt;strong&gt;Clipart&lt;/strong&gt; Free Stock Photo - Public Domain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28" y="2336800"/>
            <a:ext cx="4412343" cy="4412343"/>
          </a:xfrm>
          <a:prstGeom prst="rect">
            <a:avLst/>
          </a:prstGeom>
        </p:spPr>
      </p:pic>
      <p:pic>
        <p:nvPicPr>
          <p:cNvPr id="3" name="Рисунок 2" descr="gold &lt;strong&gt;fish&lt;/strong&gt; PNG imag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595086"/>
            <a:ext cx="5155988" cy="19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4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9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8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</a:t>
            </a:r>
            <a:endParaRPr lang="ru-RU" sz="8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0" b="96625" l="9375" r="924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" y="0"/>
            <a:ext cx="4615543" cy="28847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7317" y1="71175" x2="45854" y2="82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1358" y="2137455"/>
            <a:ext cx="7810500" cy="4295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6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021" y="797532"/>
            <a:ext cx="4948335" cy="2999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0" b="99866" l="122" r="997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20" y="2734089"/>
            <a:ext cx="4485908" cy="407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2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9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510" l="0" r="96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87" y="120196"/>
            <a:ext cx="5107294" cy="4328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4808" l="10000" r="93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61" y="1879600"/>
            <a:ext cx="4446395" cy="5138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08" b="90000" l="9942" r="89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010" y="-23359"/>
            <a:ext cx="3581329" cy="53719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83" b="97917" l="7125" r="99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88" y="3489234"/>
            <a:ext cx="5421086" cy="325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6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9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891" y="196055"/>
            <a:ext cx="3468540" cy="27574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0" b="96659" l="10000" r="93537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535" y="2677204"/>
            <a:ext cx="7810500" cy="42767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797" b="80659" l="49116" r="991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09" t="26175" b="18017"/>
          <a:stretch/>
        </p:blipFill>
        <p:spPr>
          <a:xfrm>
            <a:off x="815391" y="0"/>
            <a:ext cx="4917621" cy="314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" b="98644" l="1333" r="98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069" y="1120221"/>
            <a:ext cx="4376272" cy="573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9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02" b="99782" l="2268" r="99320">
                        <a14:foregroundMark x1="8163" y1="90830" x2="26304" y2="90175"/>
                        <a14:foregroundMark x1="31519" y1="92140" x2="8844" y2="92140"/>
                        <a14:foregroundMark x1="53968" y1="12664" x2="55556" y2="39083"/>
                        <a14:foregroundMark x1="47392" y1="13100" x2="52381" y2="32096"/>
                        <a14:foregroundMark x1="57823" y1="10044" x2="60998" y2="34061"/>
                        <a14:foregroundMark x1="24943" y1="9825" x2="10431" y2="29258"/>
                        <a14:foregroundMark x1="26531" y1="9607" x2="42404" y2="18341"/>
                        <a14:foregroundMark x1="29252" y1="6114" x2="48299" y2="16594"/>
                        <a14:foregroundMark x1="25850" y1="6987" x2="8163" y2="24672"/>
                        <a14:foregroundMark x1="7710" y1="26419" x2="8844" y2="67686"/>
                        <a14:foregroundMark x1="57596" y1="13537" x2="69388" y2="2620"/>
                        <a14:foregroundMark x1="69161" y1="4803" x2="89569" y2="37555"/>
                        <a14:foregroundMark x1="87528" y1="37555" x2="95918" y2="90830"/>
                        <a14:foregroundMark x1="96825" y1="88646" x2="90023" y2="98690"/>
                        <a14:foregroundMark x1="8390" y1="72052" x2="2268" y2="92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217" y="1560975"/>
            <a:ext cx="5100411" cy="5297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84911" y="0"/>
            <a:ext cx="612370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«Лесной пожар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Забывчивый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охотник на привале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Не разметал, не растоптал костра.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Он в лес ушел, а ветки догорали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И нехотя чадили до утра.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А утром потухающий костер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И, сыпля искры, посреди поляны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Багровые лохмотья распростер.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Он всю траву с цветами вместе выжег,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Кусты спалил, в зеленый лес вошел,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Как вспугнутая стая белок рыжих,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Он заметался со ствола на ствол.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И лес гудел от огненной метели,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С морозным треском падали стволы,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И, как снежинки, искры с них летели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Над седыми сугробами золы</a:t>
            </a:r>
          </a:p>
        </p:txBody>
      </p:sp>
    </p:spTree>
    <p:extLst>
      <p:ext uri="{BB962C8B-B14F-4D97-AF65-F5344CB8AC3E}">
        <p14:creationId xmlns:p14="http://schemas.microsoft.com/office/powerpoint/2010/main" val="31480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2" r="14861"/>
          <a:stretch/>
        </p:blipFill>
        <p:spPr>
          <a:xfrm>
            <a:off x="1204686" y="0"/>
            <a:ext cx="989874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9429" y="53702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Берегите природу!</a:t>
            </a:r>
          </a:p>
        </p:txBody>
      </p:sp>
    </p:spTree>
    <p:extLst>
      <p:ext uri="{BB962C8B-B14F-4D97-AF65-F5344CB8AC3E}">
        <p14:creationId xmlns:p14="http://schemas.microsoft.com/office/powerpoint/2010/main" val="1640074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124</Words>
  <Application>Microsoft Office PowerPoint</Application>
  <PresentationFormat>Широкоэкранный</PresentationFormat>
  <Paragraphs>27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Office Theme</vt:lpstr>
      <vt:lpstr>Всероссийский урок  «Эколята – молодые защитники природы» </vt:lpstr>
      <vt:lpstr>Для чего крокодил глотают камни? </vt:lpstr>
      <vt:lpstr>Мир животных удивителен </vt:lpstr>
      <vt:lpstr>Животные</vt:lpstr>
      <vt:lpstr>Звери</vt:lpstr>
      <vt:lpstr>Птицы</vt:lpstr>
      <vt:lpstr>Насекомые</vt:lpstr>
      <vt:lpstr>Рыбы</vt:lpstr>
      <vt:lpstr>Отгадай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урок  «Эколята – молодые защитники природы» </dc:title>
  <dc:creator>Lenovo</dc:creator>
  <cp:lastModifiedBy>Lenovo</cp:lastModifiedBy>
  <cp:revision>16</cp:revision>
  <dcterms:created xsi:type="dcterms:W3CDTF">2020-11-09T17:40:51Z</dcterms:created>
  <dcterms:modified xsi:type="dcterms:W3CDTF">2020-11-11T08:16:32Z</dcterms:modified>
</cp:coreProperties>
</file>