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8C1C13-2C9A-404D-939F-A570147E405E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B53ADFC-ABB8-401A-BB24-33FDAFEDCEBD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7332493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4B43695-5FA6-4F02-B9E0-061FEB8531FD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725628-3A68-42F4-BA86-981817953149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6492586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859257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959845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Овал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B0782AA3-67B9-4765-B9F6-4486863CD55C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B0E4F-7BB1-42EC-B34F-39E61A9121B8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Овал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b="0" spc="200" baseline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E63DF0-04AB-40A2-A39B-2EAD6A41AAB2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024127" y="2286000"/>
            <a:ext cx="4754880" cy="4023360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989320" y="2286000"/>
            <a:ext cx="4754880" cy="4023360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343B54-B784-47DB-9722-6EEFBA96FE07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412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24128" y="2967788"/>
            <a:ext cx="4754880" cy="3341572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599088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5990888" y="2967788"/>
            <a:ext cx="4754880" cy="3341572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BA405B-501A-4E54-AFB2-3B13C5F617A9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208A24-1338-4F05-A509-1513283A2797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D0572F-6397-40EE-AB86-2EC01D1D6D88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715000" y="822960"/>
            <a:ext cx="5678424" cy="518464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128" y="2257506"/>
            <a:ext cx="4389120" cy="3762294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97C8E3-02EA-40C4-9657-C147DCAB62A9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610600" y="4960138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BF24CD-D290-4591-A4FE-82402995ECFA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67E5644-1E61-4311-A31E-84CB9C7AA8A9}" type="slidenum">
              <a:rPr lang="ru-RU" noProof="1" dirty="0" smtClean="0"/>
              <a:t>‹#›</a:t>
            </a:fld>
            <a:endParaRPr lang="ru-RU" noProof="1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702670-8E65-484A-AE81-011E0AB377F4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990601" y="762000"/>
            <a:ext cx="7581900" cy="5410200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6A1581-D96C-4713-A7B2-04645BB123FB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1FA4ABA8-BD9A-4E07-908B-7C1BB26B50FF}" type="datetime1">
              <a:rPr lang="ru-RU" noProof="1" smtClean="0"/>
              <a:t>26.04.2021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cxnSp>
        <p:nvCxnSpPr>
          <p:cNvPr id="7" name="Прямая соединительная линия 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0BD1B1-AA22-48F1-B3ED-579CD28460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444" b="-1"/>
          <a:stretch/>
        </p:blipFill>
        <p:spPr>
          <a:xfrm>
            <a:off x="0" y="975"/>
            <a:ext cx="12191980" cy="685800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AA48FC5-3C83-4F1B-BC33-DF0B588F83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6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9349" y="3429000"/>
            <a:ext cx="7501651" cy="1090938"/>
          </a:xfrm>
        </p:spPr>
        <p:txBody>
          <a:bodyPr rtlCol="0" anchor="b">
            <a:normAutofit/>
          </a:bodyPr>
          <a:lstStyle/>
          <a:p>
            <a:pPr algn="l"/>
            <a:r>
              <a:rPr lang="ru-RU" noProof="1" smtClean="0">
                <a:solidFill>
                  <a:srgbClr val="FF0000"/>
                </a:solidFill>
              </a:rPr>
              <a:t>Добрый </a:t>
            </a:r>
            <a:r>
              <a:rPr lang="ru-RU" noProof="1" smtClean="0">
                <a:solidFill>
                  <a:srgbClr val="FFC000"/>
                </a:solidFill>
              </a:rPr>
              <a:t>и</a:t>
            </a:r>
            <a:r>
              <a:rPr lang="ru-RU" noProof="1" smtClean="0">
                <a:solidFill>
                  <a:srgbClr val="FFFFFF"/>
                </a:solidFill>
              </a:rPr>
              <a:t> </a:t>
            </a:r>
            <a:r>
              <a:rPr lang="ru-RU" noProof="1" smtClean="0">
                <a:solidFill>
                  <a:srgbClr val="00B050"/>
                </a:solidFill>
              </a:rPr>
              <a:t>злой</a:t>
            </a:r>
            <a:r>
              <a:rPr lang="ru-RU" noProof="1" smtClean="0">
                <a:solidFill>
                  <a:srgbClr val="FFFFFF"/>
                </a:solidFill>
              </a:rPr>
              <a:t> </a:t>
            </a:r>
            <a:r>
              <a:rPr lang="ru-RU" noProof="1" smtClean="0">
                <a:solidFill>
                  <a:srgbClr val="FFC000"/>
                </a:solidFill>
              </a:rPr>
              <a:t>атом</a:t>
            </a:r>
            <a:endParaRPr lang="ru-RU" noProof="1">
              <a:solidFill>
                <a:srgbClr val="FFC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F6641D-ADF3-40BD-9BA3-E740E77C8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9349" y="4779313"/>
            <a:ext cx="7501650" cy="514816"/>
          </a:xfrm>
        </p:spPr>
        <p:txBody>
          <a:bodyPr rtlCol="0" anchor="t">
            <a:normAutofit/>
          </a:bodyPr>
          <a:lstStyle/>
          <a:p>
            <a:pPr rtl="0"/>
            <a:endParaRPr lang="ru-RU" noProof="1">
              <a:solidFill>
                <a:srgbClr val="FFFFFF"/>
              </a:solidFill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62F01714-1A39-4194-BD47-8A9960C599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09349" y="4666480"/>
            <a:ext cx="6832499" cy="0"/>
          </a:xfrm>
          <a:prstGeom prst="line">
            <a:avLst/>
          </a:prstGeom>
          <a:ln w="22225">
            <a:solidFill>
              <a:srgbClr val="4AC4E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141" y="4481544"/>
            <a:ext cx="812585" cy="8125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7139" y="1165986"/>
            <a:ext cx="397408" cy="3974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15" y="215232"/>
            <a:ext cx="328033" cy="3280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35" y="2566561"/>
            <a:ext cx="329213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970" y="237858"/>
            <a:ext cx="9720072" cy="1499616"/>
          </a:xfrm>
        </p:spPr>
        <p:txBody>
          <a:bodyPr rtlCol="0">
            <a:normAutofit/>
          </a:bodyPr>
          <a:lstStyle/>
          <a:p>
            <a:pPr algn="ctr"/>
            <a:r>
              <a:rPr lang="ru-RU" sz="8800" b="1" noProof="1" smtClean="0">
                <a:solidFill>
                  <a:srgbClr val="FFC000"/>
                </a:solidFill>
              </a:rPr>
              <a:t>Энергия</a:t>
            </a:r>
            <a:endParaRPr lang="ru-RU" sz="8800" b="1" noProof="1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828">
                        <a14:foregroundMark x1="20781" y1="61248" x2="22422" y2="86357"/>
                        <a14:foregroundMark x1="16172" y1="73585" x2="17109" y2="77794"/>
                        <a14:foregroundMark x1="18516" y1="67199" x2="20547" y2="71408"/>
                        <a14:foregroundMark x1="24922" y1="67199" x2="22578" y2="75327"/>
                        <a14:foregroundMark x1="26250" y1="74891" x2="26250" y2="79100"/>
                        <a14:foregroundMark x1="18047" y1="83745" x2="18281" y2="87228"/>
                        <a14:foregroundMark x1="72656" y1="69231" x2="73594" y2="79536"/>
                        <a14:foregroundMark x1="77734" y1="67634" x2="69453" y2="70972"/>
                        <a14:foregroundMark x1="80234" y1="67199" x2="84141" y2="86357"/>
                        <a14:foregroundMark x1="75391" y1="84180" x2="82969" y2="854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6225" y="1824469"/>
            <a:ext cx="3495072" cy="18813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5" b="9411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92887" y="1555427"/>
            <a:ext cx="3150317" cy="33472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2174" r="100000">
                        <a14:foregroundMark x1="11630" y1="89481" x2="12174" y2="91556"/>
                        <a14:foregroundMark x1="16848" y1="87407" x2="18696" y2="91111"/>
                        <a14:foregroundMark x1="10870" y1="92444" x2="12174" y2="91852"/>
                        <a14:foregroundMark x1="13370" y1="85481" x2="14239" y2="87407"/>
                        <a14:foregroundMark x1="9239" y1="92000" x2="10761" y2="90963"/>
                        <a14:foregroundMark x1="19891" y1="89185" x2="21087" y2="90815"/>
                        <a14:foregroundMark x1="25870" y1="89037" x2="25978" y2="91704"/>
                        <a14:foregroundMark x1="33587" y1="89185" x2="36304" y2="91556"/>
                        <a14:foregroundMark x1="45543" y1="92741" x2="50978" y2="94074"/>
                        <a14:foregroundMark x1="59239" y1="94074" x2="59783" y2="94815"/>
                        <a14:foregroundMark x1="85978" y1="93926" x2="85978" y2="93926"/>
                        <a14:foregroundMark x1="85978" y1="91704" x2="87826" y2="92000"/>
                        <a14:backgroundMark x1="24891" y1="80593" x2="22174" y2="90815"/>
                        <a14:backgroundMark x1="14674" y1="83111" x2="15000" y2="86222"/>
                        <a14:backgroundMark x1="20000" y1="85481" x2="20543" y2="874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0197" y="3229033"/>
            <a:ext cx="4072690" cy="298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4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09" y="81345"/>
            <a:ext cx="9720072" cy="149961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 smtClean="0"/>
              <a:t>Откуда берется энергия?</a:t>
            </a:r>
            <a:br>
              <a:rPr lang="ru-RU" dirty="0" smtClean="0"/>
            </a:b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Полезные ископаемые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7725" r="438" b="702"/>
          <a:stretch/>
        </p:blipFill>
        <p:spPr>
          <a:xfrm>
            <a:off x="1773308" y="3381830"/>
            <a:ext cx="8251812" cy="2584234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 rot="6075246">
            <a:off x="3013786" y="1954513"/>
            <a:ext cx="993341" cy="42411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29717">
            <a:off x="5649257" y="1818799"/>
            <a:ext cx="499915" cy="10242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00020">
            <a:off x="7631076" y="1654461"/>
            <a:ext cx="499915" cy="10242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38936" y="2876504"/>
            <a:ext cx="2512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НЕФТЬ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41716" y="2931240"/>
            <a:ext cx="1840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ГАЗ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81033" y="2920165"/>
            <a:ext cx="1660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УГОЛЬ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75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7" y="704615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87363">
            <a:off x="5634206" y="1918690"/>
            <a:ext cx="499915" cy="10242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96516">
            <a:off x="3106404" y="1709722"/>
            <a:ext cx="499915" cy="10242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101414">
            <a:off x="8245693" y="1723436"/>
            <a:ext cx="499915" cy="10242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78" y="3152800"/>
            <a:ext cx="3617169" cy="24114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871" y="3374009"/>
            <a:ext cx="3722587" cy="27919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782" y="3152800"/>
            <a:ext cx="3734614" cy="24897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85522" y="2691135"/>
            <a:ext cx="1937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ВЕТЕР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6592" y="2903685"/>
            <a:ext cx="193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96520" y="2672852"/>
            <a:ext cx="2753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СОЛНЦЕ</a:t>
            </a:r>
          </a:p>
        </p:txBody>
      </p:sp>
    </p:spTree>
    <p:extLst>
      <p:ext uri="{BB962C8B-B14F-4D97-AF65-F5344CB8AC3E}">
        <p14:creationId xmlns:p14="http://schemas.microsoft.com/office/powerpoint/2010/main" val="146142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516" y="5084078"/>
            <a:ext cx="7772400" cy="1463040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ФИЗМИНУТКА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57200" y="-108284"/>
            <a:ext cx="10852485" cy="54382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767263" y="377324"/>
            <a:ext cx="7543800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РАЗ, ДВА – ЛЕТИТ РАКЕТА</a:t>
            </a:r>
            <a:r>
              <a:rPr lang="ru-RU" sz="2400" dirty="0" smtClean="0"/>
              <a:t> (Руки вытянуты вверх)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ТРИ, ЧЕТЫРЕ – САМОЛЁТ</a:t>
            </a:r>
            <a:r>
              <a:rPr lang="ru-RU" sz="2400" dirty="0" smtClean="0"/>
              <a:t>( Руки в стороны)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РАЗ,ДВА – ХЛОПОК В ЛАДОШИ </a:t>
            </a:r>
            <a:r>
              <a:rPr lang="ru-RU" sz="2400" dirty="0" smtClean="0"/>
              <a:t>( Хлопаем в ладоши)</a:t>
            </a:r>
            <a:br>
              <a:rPr lang="ru-RU" sz="2400" dirty="0" smtClean="0"/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ПОТОМ НА КАЖДЫЙ СЧЁТ. </a:t>
            </a:r>
            <a:r>
              <a:rPr lang="ru-RU" sz="2400" dirty="0" smtClean="0"/>
              <a:t>(Шагаем на месте)</a:t>
            </a:r>
            <a:br>
              <a:rPr lang="ru-RU" sz="2400" dirty="0" smtClean="0"/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РАЗ, ДВА, ТРИ, ЧЕТЫРЕ -</a:t>
            </a:r>
            <a:r>
              <a:rPr lang="ru-RU" sz="2400" dirty="0" smtClean="0"/>
              <a:t> (Хлопаем в ладоши)</a:t>
            </a:r>
            <a:br>
              <a:rPr lang="ru-RU" sz="2400" dirty="0" smtClean="0"/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РУКИ ВЫШЕ, НОГИ ШИРЕ</a:t>
            </a:r>
            <a:r>
              <a:rPr lang="ru-RU" sz="2400" dirty="0" smtClean="0"/>
              <a:t>.(Рук  вверх-вниз)</a:t>
            </a:r>
            <a:br>
              <a:rPr lang="ru-RU" sz="2400" dirty="0" smtClean="0"/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РАЗ, ДВА, ТРИ, ЧЕТЫРЕ - </a:t>
            </a:r>
            <a:r>
              <a:rPr lang="ru-RU" sz="2400" dirty="0" smtClean="0">
                <a:solidFill>
                  <a:prstClr val="black"/>
                </a:solidFill>
              </a:rPr>
              <a:t>(Хлопаем в ладоши)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 МЕСТЕ ПОХОДИ</a:t>
            </a:r>
            <a:r>
              <a:rPr lang="ru-RU" sz="2400" dirty="0" smtClean="0">
                <a:solidFill>
                  <a:prstClr val="black"/>
                </a:solidFill>
              </a:rPr>
              <a:t>.(Шагаем на месте)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7158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51939" y="244648"/>
            <a:ext cx="9720072" cy="1499616"/>
          </a:xfrm>
        </p:spPr>
        <p:txBody>
          <a:bodyPr/>
          <a:lstStyle/>
          <a:p>
            <a:pPr algn="ctr"/>
            <a:r>
              <a:rPr lang="ru-RU" dirty="0" smtClean="0"/>
              <a:t>АТОМ НА СЛУЖБУ ЧЕЛОВЕКА</a:t>
            </a:r>
            <a:br>
              <a:rPr lang="ru-RU" dirty="0" smtClean="0"/>
            </a:b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ДОБРЫЙ АТОМ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3833" t="15275" r="1153" b="3266"/>
          <a:stretch/>
        </p:blipFill>
        <p:spPr>
          <a:xfrm>
            <a:off x="24684" y="1744264"/>
            <a:ext cx="4237248" cy="30450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108" y="3587320"/>
            <a:ext cx="4812334" cy="31812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872" y="1744264"/>
            <a:ext cx="5205674" cy="29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8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726" y="2654648"/>
            <a:ext cx="6058551" cy="40228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" y="585216"/>
            <a:ext cx="5269494" cy="367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2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497" y="0"/>
            <a:ext cx="9720072" cy="149961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ЗЛОЙ АТОМ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00" y="1102643"/>
            <a:ext cx="5288361" cy="38560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81" y="3337759"/>
            <a:ext cx="8265258" cy="312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0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749" y="380679"/>
            <a:ext cx="9720072" cy="1499616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Япония.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ХИРОСИМА и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нагасаки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1945г.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701" b="-1607"/>
          <a:stretch/>
        </p:blipFill>
        <p:spPr>
          <a:xfrm>
            <a:off x="1048191" y="1880295"/>
            <a:ext cx="3342436" cy="40873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320" y="2206041"/>
            <a:ext cx="6168605" cy="449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Чернобыль.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 апреля 1986г.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12" y="1928743"/>
            <a:ext cx="5122947" cy="42511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506" y="0"/>
            <a:ext cx="4663228" cy="33979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5409" y="2414016"/>
            <a:ext cx="2960148" cy="41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29" y="357440"/>
            <a:ext cx="4991601" cy="33277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9164" r="1146" b="16050"/>
          <a:stretch/>
        </p:blipFill>
        <p:spPr>
          <a:xfrm>
            <a:off x="6314071" y="357440"/>
            <a:ext cx="5347001" cy="3336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990" y="3074319"/>
            <a:ext cx="5479502" cy="363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1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1579" y="5188738"/>
            <a:ext cx="7772400" cy="146304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1761" y="503563"/>
            <a:ext cx="4913776" cy="491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мплекс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63_TF22378848.potx" id="{6DCD0967-A04E-431F-9EF9-3DF61BC4AB39}" vid="{943180A9-332B-48B8-BEA3-0C7B70DB306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8A2F88-55C5-4ED1-9541-807C65424763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Lj,hsq b pkjq fnjv</Template>
  <TotalTime>0</TotalTime>
  <Words>64</Words>
  <Application>Microsoft Office PowerPoint</Application>
  <PresentationFormat>Широкоэкранный</PresentationFormat>
  <Paragraphs>22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Tw Cen MT</vt:lpstr>
      <vt:lpstr>Wingdings 3</vt:lpstr>
      <vt:lpstr>Комплекс</vt:lpstr>
      <vt:lpstr>Добрый и злой атом</vt:lpstr>
      <vt:lpstr>Энергия</vt:lpstr>
      <vt:lpstr>Откуда берется энергия? Полезные ископаемые</vt:lpstr>
      <vt:lpstr>природа</vt:lpstr>
      <vt:lpstr>ФИЗМИНУТКА</vt:lpstr>
      <vt:lpstr>АТОМ НА СЛУЖБУ ЧЕЛОВЕКА ДОБРЫЙ АТОМ</vt:lpstr>
      <vt:lpstr>Презентация PowerPoint</vt:lpstr>
      <vt:lpstr>ЗЛОЙ АТОМ</vt:lpstr>
      <vt:lpstr>Япония.  ХИРОСИМА и нагасаки 1945г.</vt:lpstr>
      <vt:lpstr>Чернобыль.  26 апреля 1986г.</vt:lpstr>
      <vt:lpstr>Презентация PowerPoint</vt:lpstr>
      <vt:lpstr>Спасибо за внимание!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2021-04-26T06:40:14Z</dcterms:created>
  <dcterms:modified xsi:type="dcterms:W3CDTF">2021-04-26T07:38:21Z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