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6" r:id="rId6"/>
    <p:sldId id="260" r:id="rId7"/>
    <p:sldId id="259" r:id="rId8"/>
    <p:sldId id="261" r:id="rId9"/>
    <p:sldId id="262" r:id="rId10"/>
    <p:sldId id="263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75" d="100"/>
          <a:sy n="75" d="100"/>
        </p:scale>
        <p:origin x="2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536EC-9B6E-44C7-AC9A-86C32F862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941160-11D9-43FE-AA5B-5270A26D49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FC25D1-3DB1-4428-A4A2-AB931A2DF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2909-D4C4-4AD9-99D0-798416148D2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791113-2A73-4635-AB4D-F27D16E39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FE2335-4666-4C6B-92C3-87E38AEBD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0C31-4F87-4373-9EFC-E9457676F7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185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DFA2B1-4160-45C7-89ED-4A752C0AA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B7DF15-FCC8-45C4-B633-9402BFFE2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640E56-07D5-4AB7-9A89-79C2BEFB4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2909-D4C4-4AD9-99D0-798416148D2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FE76F8-4D1C-4F01-A8FF-375FD30B9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54E5D3-9A04-4269-92E6-8581D67AA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0C31-4F87-4373-9EFC-E9457676F7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510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EB44DE-0EB8-409B-B215-0EB4C6298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1D0B1A-2C21-47E6-A752-5CB9C10AB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8F7F19-C53F-4F39-A8CE-31930B3C8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2909-D4C4-4AD9-99D0-798416148D2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56F5D5-25FB-44E0-8A03-5DE257E13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738412-7A83-48E3-82A6-A2F14A94A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0C31-4F87-4373-9EFC-E9457676F7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398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518AA-B40C-448F-965A-EE5DCE28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EC0962-6D50-4523-ACC7-829AC28F25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F98432-70CD-406B-9CBA-CC54EC7C2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8754EC-1C4F-4A4F-960D-19D16C13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2909-D4C4-4AD9-99D0-798416148D2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A7C94A-AB67-474B-BC93-BDF713F8F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AD0E12-BF0F-4B12-9213-071A57AE9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0C31-4F87-4373-9EFC-E9457676F7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614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F8DA26-D37F-4FE6-8BC2-DBAEB74B4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4B894C-3360-4283-9807-63688EA22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152524-C7FA-4468-9A56-907AA2388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5BF5863-2AED-40CB-B783-1923108786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84D4786-CBE9-4A1F-A662-A499C121C3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71F9760-3530-446E-981F-550E20033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2909-D4C4-4AD9-99D0-798416148D2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0AD9F18-DF14-4E88-BAE6-EA66B3332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B37902B-D89E-4BD0-B58A-4A7E78499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0C31-4F87-4373-9EFC-E9457676F7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093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0E4B9-64DD-4DC2-BEC9-0B0ACE4F1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AFAF94-EDBE-4AF3-9C69-A45921213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2909-D4C4-4AD9-99D0-798416148D2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6F0B5F5-FDE6-470A-8AA4-04F70400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D07D085-0512-4997-8C1E-2C8DFF04C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0C31-4F87-4373-9EFC-E9457676F7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923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072107-5CDE-45C6-B9E4-AC5248B71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2909-D4C4-4AD9-99D0-798416148D2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E5737F1-89E4-4481-8A25-F7BE787FA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2159E5-6751-4A44-9CF5-4844FA0E6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0C31-4F87-4373-9EFC-E9457676F7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487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DFAA91-6761-49E3-A051-0479A7E18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A623EC-1809-4D72-A125-40A53730E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122A3F-7723-4B7D-9CCE-396EE91044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3052A9-B685-4C22-AA40-1EA8A658C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2909-D4C4-4AD9-99D0-798416148D2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180D83-EDB2-45AC-AC16-E314DB07B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60E42E-0976-4C00-8EC3-58F0557FC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0C31-4F87-4373-9EFC-E9457676F7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642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F577F4-16D6-4688-8BF6-D1FF82731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3E9F334-DD0C-415F-A805-85D03649A0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848C23-2E7C-4185-92FF-89AD808B7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E05B2A-4706-47D8-9797-53F3DC54E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2909-D4C4-4AD9-99D0-798416148D2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FC2B57-3039-4401-9B14-9FBD6B4FF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52DEA2-E563-419F-8075-26DCD9D52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0C31-4F87-4373-9EFC-E9457676F7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628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97BD4D-72DB-43DF-B62C-38AD91D46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D598AA-D230-4398-ABCF-894A8D736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09ABD5-7F31-4DC7-8D53-745EA2DB3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2909-D4C4-4AD9-99D0-798416148D2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CBE820-3C21-4F3A-898A-A6FB238EB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12DEC2-589D-4B6E-A119-E6A4FF7E2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0C31-4F87-4373-9EFC-E9457676F7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023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D58803B-BC4F-4D15-9231-12E219DCDE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780DAD-2953-4B5D-98C5-A5CEA979C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9444FE-938E-4EF8-805B-1B5C5A5A9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2909-D4C4-4AD9-99D0-798416148D2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85EDB4-7BFE-40CC-8C2D-7EAD59B0A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03E9BB-5CAD-4860-B981-70DDD4ACD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0C31-4F87-4373-9EFC-E9457676F7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43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6DBF2C-13BD-4E86-AA20-81D55F630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38F2D4-364E-4EC3-8EF6-E0DB64C4D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D8F930-A344-42B3-8C0B-DE64DF1A8A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F2909-D4C4-4AD9-99D0-798416148D2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3605E9-44BF-4373-B679-F833DE5D6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187AE5-074B-470A-B1BB-D8BA62FA54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D0C31-4F87-4373-9EFC-E9457676F7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80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B73EBC-09A9-4663-93B4-B4C7E6A346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8A28F5-9EAA-4DD4-8E1E-D8E70E7BA3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D6F3DC-D7A5-4ED4-9C9D-7FDC04E89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98E0CF-A229-4A34-A5B2-0E41770A32A7}"/>
              </a:ext>
            </a:extLst>
          </p:cNvPr>
          <p:cNvSpPr txBox="1"/>
          <p:nvPr/>
        </p:nvSpPr>
        <p:spPr>
          <a:xfrm>
            <a:off x="6578600" y="6210300"/>
            <a:ext cx="4657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Подготовила: учитель Пашкова Н.И.</a:t>
            </a:r>
          </a:p>
        </p:txBody>
      </p:sp>
    </p:spTree>
    <p:extLst>
      <p:ext uri="{BB962C8B-B14F-4D97-AF65-F5344CB8AC3E}">
        <p14:creationId xmlns:p14="http://schemas.microsoft.com/office/powerpoint/2010/main" val="3793586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709227-C7E2-4BF0-858F-4CEB1EBB8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46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F1568B-B1D3-499C-9A2D-0AD78CDDB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01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E38804-5D18-476A-99DB-A31AD3386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02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B4AFA1-55C1-4F5E-8A90-B9A5063C4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11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18BCEB-CD38-41DA-A0BA-F5FA53FA56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43050"/>
            <a:ext cx="11404600" cy="648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48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077120-AD42-4FFC-A861-F8D37C87B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44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624A66-6174-416F-8418-0DF6861C5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495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DC77CC-F626-4DE5-A7ED-E10FD3FBF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082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E17FFD-15C8-4A58-9056-A601198E0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38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97B7A1-F494-4CA8-94C7-8A8C45096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04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824559-453C-4939-9389-5E11BC4B7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776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E999CE-FAD3-4E83-8FD1-DEF6B1C49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28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A4571C-2394-46A2-92D6-76979F2FF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99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FE5612-4994-424E-B682-C76ACFEFC4C8}"/>
              </a:ext>
            </a:extLst>
          </p:cNvPr>
          <p:cNvSpPr txBox="1"/>
          <p:nvPr/>
        </p:nvSpPr>
        <p:spPr>
          <a:xfrm>
            <a:off x="1422400" y="508000"/>
            <a:ext cx="97282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kern="1200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Физминутка</a:t>
            </a:r>
            <a:r>
              <a:rPr lang="ru-RU" sz="2800" kern="1200" dirty="0">
                <a:solidFill>
                  <a:srgbClr val="002060"/>
                </a:solidFill>
                <a:latin typeface="Times New Roman" panose="02020603050405020304" pitchFamily="18" charset="0"/>
              </a:rPr>
              <a:t> "Космос".</a:t>
            </a:r>
          </a:p>
          <a:p>
            <a:pPr algn="ctr"/>
            <a:endParaRPr lang="ru-RU" sz="2800" kern="12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r>
              <a:rPr lang="ru-RU" sz="2800" kern="1200" dirty="0">
                <a:solidFill>
                  <a:srgbClr val="002060"/>
                </a:solidFill>
                <a:latin typeface="Times New Roman" panose="02020603050405020304" pitchFamily="18" charset="0"/>
              </a:rPr>
              <a:t>Один, два, три, четыре, пять (ходьба на месте)</a:t>
            </a:r>
          </a:p>
          <a:p>
            <a:endParaRPr lang="ru-RU" sz="2800" kern="12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r>
              <a:rPr lang="ru-RU" sz="2800" kern="1200" dirty="0">
                <a:solidFill>
                  <a:srgbClr val="002060"/>
                </a:solidFill>
                <a:latin typeface="Times New Roman" panose="02020603050405020304" pitchFamily="18" charset="0"/>
              </a:rPr>
              <a:t>В космос мы летим опять (соединить руки над головой)</a:t>
            </a:r>
          </a:p>
          <a:p>
            <a:endParaRPr lang="ru-RU" sz="2800" kern="12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r>
              <a:rPr lang="ru-RU" sz="2800" kern="1200" dirty="0">
                <a:solidFill>
                  <a:srgbClr val="002060"/>
                </a:solidFill>
                <a:latin typeface="Times New Roman" panose="02020603050405020304" pitchFamily="18" charset="0"/>
              </a:rPr>
              <a:t>Отрываюсь от земли (подпрыгнуть)</a:t>
            </a:r>
          </a:p>
          <a:p>
            <a:endParaRPr lang="ru-RU" sz="2800" kern="12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r>
              <a:rPr lang="ru-RU" sz="2800" kern="1200" dirty="0">
                <a:solidFill>
                  <a:srgbClr val="002060"/>
                </a:solidFill>
                <a:latin typeface="Times New Roman" panose="02020603050405020304" pitchFamily="18" charset="0"/>
              </a:rPr>
              <a:t>Долетаю до луны (руки в стороны, покружиться)</a:t>
            </a:r>
          </a:p>
          <a:p>
            <a:endParaRPr lang="ru-RU" sz="2800" kern="12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r>
              <a:rPr lang="ru-RU" sz="2800" kern="1200" dirty="0">
                <a:solidFill>
                  <a:srgbClr val="002060"/>
                </a:solidFill>
                <a:latin typeface="Times New Roman" panose="02020603050405020304" pitchFamily="18" charset="0"/>
              </a:rPr>
              <a:t>На орбите повисим (покачать руками вперед- назад)</a:t>
            </a:r>
          </a:p>
          <a:p>
            <a:endParaRPr lang="ru-RU" sz="2800" kern="12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r>
              <a:rPr lang="ru-RU" sz="2800" kern="1200" dirty="0">
                <a:solidFill>
                  <a:srgbClr val="002060"/>
                </a:solidFill>
                <a:latin typeface="Times New Roman" panose="02020603050405020304" pitchFamily="18" charset="0"/>
              </a:rPr>
              <a:t>И опять домой спешим (ходьба на месте).</a:t>
            </a:r>
          </a:p>
          <a:p>
            <a:endParaRPr lang="en-US" sz="11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0218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71</Words>
  <Application>Microsoft Office PowerPoint</Application>
  <PresentationFormat>Широкоэкранный</PresentationFormat>
  <Paragraphs>14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Игорь Пашков</dc:creator>
  <cp:lastModifiedBy>Игорь Пашков</cp:lastModifiedBy>
  <cp:revision>7</cp:revision>
  <dcterms:created xsi:type="dcterms:W3CDTF">2021-04-08T17:55:45Z</dcterms:created>
  <dcterms:modified xsi:type="dcterms:W3CDTF">2021-04-11T13:55:06Z</dcterms:modified>
</cp:coreProperties>
</file>