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F:\&#1044;&#1077;&#1085;&#1100;%20&#1075;&#1088;&#1072;&#1078;&#1076;&#1072;&#1085;&#1089;&#1082;&#1086;&#1081;%20&#1086;&#1073;&#1086;&#1088;&#1086;&#1085;&#1099;\&#128680;%20&#1057;&#1080;&#1088;&#1077;&#1085;&#1072;%20&#1042;&#1086;&#1079;&#1076;&#1091;&#1096;&#1085;&#1086;&#1081;%20&#1058;&#1088;&#1077;&#1074;&#1086;&#1075;&#1080;%20&#1047;&#1042;&#1059;&#1050;%20-%20RudoDio.mp4" TargetMode="External"/><Relationship Id="rId1" Type="http://schemas.openxmlformats.org/officeDocument/2006/relationships/video" Target="file:///F:\&#1044;&#1077;&#1085;&#1100;%20&#1075;&#1088;&#1072;&#1078;&#1076;&#1072;&#1085;&#1089;&#1082;&#1086;&#1081;%20&#1086;&#1073;&#1086;&#1088;&#1086;&#1085;&#1099;\3%20%20&#1057;&#1080;&#1075;&#1085;&#1072;&#1083;%20&#1075;&#1088;&#1072;&#1078;&#1076;&#1072;&#1085;&#1089;&#1082;&#1086;&#1081;%20&#1086;&#1073;&#1086;&#1088;&#1086;&#1085;&#1099;%20'&#1042;&#1085;&#1080;&#1084;&#1072;&#1085;&#1080;&#1077;%20&#1074;&#1089;&#1077;&#1084;!'.mp4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819400"/>
            <a:ext cx="8991600" cy="1752600"/>
          </a:xfrm>
        </p:spPr>
        <p:txBody>
          <a:bodyPr/>
          <a:lstStyle/>
          <a:p>
            <a:r>
              <a:rPr lang="ru-RU" sz="2400" dirty="0" smtClean="0"/>
              <a:t>«Гражданская оборона – умей себя защитить»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981200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Государственное казённое общеобразовательное учреждение Ленинградской области  «</a:t>
            </a:r>
            <a:r>
              <a:rPr lang="ru-RU" sz="1800" b="1" dirty="0" err="1" smtClean="0"/>
              <a:t>Подпорожская</a:t>
            </a:r>
            <a:r>
              <a:rPr lang="ru-RU" sz="1800" b="1" dirty="0" smtClean="0"/>
              <a:t>  школа-интернат, реализующая адаптированные образовательные  программы»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5791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Геман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М.В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yasispolkom.ru/wp-content/uploads/2016/10/DEn-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331" b="100000" l="114" r="9760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2400" y="3276600"/>
            <a:ext cx="41910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«Предупредить, научить, помочь» </a:t>
            </a:r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314" name="Picture 2" descr="https://xn--b1aebw4ab.xn--p1ai/wp-content/uploads/2018/10/vebka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79375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7924" y="2667000"/>
            <a:ext cx="87460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§1«Это должен знать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каждый!»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«ВНИМАНИЕ ВСЕМ»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8" name="3  Сигнал гражданской обороны 'Внимание всем!'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3600" y="1905000"/>
            <a:ext cx="6477000" cy="4294533"/>
          </a:xfrm>
          <a:prstGeom prst="rect">
            <a:avLst/>
          </a:prstGeom>
        </p:spPr>
      </p:pic>
      <p:pic>
        <p:nvPicPr>
          <p:cNvPr id="9" name="🚨 Сирена Воздушной Тревоги ЗВУК - RudoDio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301752" y="1524000"/>
            <a:ext cx="1676400" cy="1257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Чрезвычайная ситуация</a:t>
            </a:r>
            <a:endParaRPr lang="ru-RU" dirty="0"/>
          </a:p>
        </p:txBody>
      </p:sp>
      <p:pic>
        <p:nvPicPr>
          <p:cNvPr id="16386" name="Picture 2" descr="https://cdn.fishki.net/upload/post/201311/26/1216538/96f1b89575a389f709c98f9381c040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27019"/>
            <a:ext cx="3428999" cy="2286000"/>
          </a:xfrm>
          <a:prstGeom prst="rect">
            <a:avLst/>
          </a:prstGeom>
          <a:noFill/>
        </p:spPr>
      </p:pic>
      <p:pic>
        <p:nvPicPr>
          <p:cNvPr id="16388" name="Picture 4" descr="https://im0-tub-ru.yandex.net/i?id=4fc7ca2de7e72f6c142eea8721af395d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427018"/>
            <a:ext cx="3429000" cy="2286001"/>
          </a:xfrm>
          <a:prstGeom prst="rect">
            <a:avLst/>
          </a:prstGeom>
          <a:noFill/>
        </p:spPr>
      </p:pic>
      <p:pic>
        <p:nvPicPr>
          <p:cNvPr id="16390" name="Picture 6" descr="http://s4.reutersmedia.net/resources/r/?m=02&amp;d=20160603&amp;t=2&amp;i=1139900731&amp;w=976&amp;fh=&amp;fw=&amp;ll=&amp;pl=&amp;sq=&amp;r=2016-06-03T201009Z_22951_D1BETHUJFCAA_RTRMADP_0_FRANCE-WEATH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3428999" cy="2286000"/>
          </a:xfrm>
          <a:prstGeom prst="rect">
            <a:avLst/>
          </a:prstGeom>
          <a:noFill/>
        </p:spPr>
      </p:pic>
      <p:pic>
        <p:nvPicPr>
          <p:cNvPr id="16392" name="Picture 8" descr="https://static.bangkokpost.com/media/content/2017/02/23/62D52293D2A34A68A2232BCB463931E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3810000"/>
            <a:ext cx="34290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7"/>
          <p:cNvSpPr>
            <a:spLocks noGrp="1"/>
          </p:cNvSpPr>
          <p:nvPr>
            <p:ph type="body" idx="2"/>
          </p:nvPr>
        </p:nvSpPr>
        <p:spPr>
          <a:xfrm>
            <a:off x="304800" y="990600"/>
            <a:ext cx="2590800" cy="54864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Куда б ты не попал, не влип,</a:t>
            </a:r>
          </a:p>
          <a:p>
            <a:r>
              <a:rPr lang="ru-RU" sz="2000" dirty="0" smtClean="0"/>
              <a:t>Пока ты жив -  ты не погиб.</a:t>
            </a:r>
          </a:p>
          <a:p>
            <a:r>
              <a:rPr lang="ru-RU" sz="2000" dirty="0" smtClean="0"/>
              <a:t>Есть слава богу МЧС</a:t>
            </a:r>
          </a:p>
          <a:p>
            <a:r>
              <a:rPr lang="ru-RU" sz="2000" dirty="0" smtClean="0"/>
              <a:t>И ждем мы от него чудес.</a:t>
            </a:r>
          </a:p>
          <a:p>
            <a:r>
              <a:rPr lang="ru-RU" sz="2000" dirty="0" smtClean="0"/>
              <a:t>Спасательный отряд –</a:t>
            </a:r>
          </a:p>
          <a:p>
            <a:r>
              <a:rPr lang="ru-RU" sz="2000" dirty="0" smtClean="0"/>
              <a:t>Чудесней нет ребят!</a:t>
            </a:r>
          </a:p>
          <a:p>
            <a:endParaRPr lang="ru-RU" dirty="0"/>
          </a:p>
        </p:txBody>
      </p:sp>
      <p:pic>
        <p:nvPicPr>
          <p:cNvPr id="18435" name="Picture 3" descr="https://st2.depositphotos.com/4080545/12346/v/950/depositphotos_123469834-stock-illustration-emergency-service-a-police-offic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0" b="92578" l="5176" r="96680">
                        <a14:foregroundMark x1="18164" y1="21973" x2="25781" y2="79590"/>
                        <a14:foregroundMark x1="16406" y1="38379" x2="16406" y2="43457"/>
                        <a14:foregroundMark x1="45117" y1="19824" x2="50879" y2="81348"/>
                        <a14:foregroundMark x1="43945" y1="39551" x2="42383" y2="80762"/>
                        <a14:foregroundMark x1="41211" y1="41699" x2="38770" y2="48926"/>
                        <a14:foregroundMark x1="21484" y1="37109" x2="30273" y2="42871"/>
                        <a14:foregroundMark x1="52734" y1="37988" x2="54590" y2="49219"/>
                        <a14:foregroundMark x1="70313" y1="41699" x2="72461" y2="46777"/>
                        <a14:foregroundMark x1="92090" y1="68945" x2="89063" y2="7412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572000" cy="4572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800" y="2895600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§ 2 «Огонь друг и враг человека»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228600" y="914400"/>
            <a:ext cx="2667000" cy="5943600"/>
          </a:xfrm>
        </p:spPr>
        <p:txBody>
          <a:bodyPr/>
          <a:lstStyle/>
          <a:p>
            <a:pPr marL="342900" lvl="0" indent="-342900"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dirty="0" smtClean="0"/>
              <a:t>И мала, и зла, чуть свечу.</a:t>
            </a:r>
            <a:br>
              <a:rPr lang="ru-RU" sz="1800" dirty="0" smtClean="0"/>
            </a:br>
            <a:r>
              <a:rPr lang="ru-RU" sz="1800" dirty="0" smtClean="0"/>
              <a:t>Но уж если прилечу - много горя принесу. </a:t>
            </a:r>
          </a:p>
          <a:p>
            <a:pPr marL="342900" lvl="0" indent="-342900"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dirty="0" smtClean="0"/>
              <a:t>Все ест не наестся, а пьет – умирает. </a:t>
            </a:r>
          </a:p>
          <a:p>
            <a:pPr marL="342900" lvl="0" indent="-342900"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dirty="0" smtClean="0"/>
              <a:t>Я мохнатый,  я кудлатый,               Я зимой над каждой хатой,  Над пожаром и заводом,              Над костром и пароходом. </a:t>
            </a:r>
          </a:p>
          <a:p>
            <a:pPr marL="342900" lvl="0" indent="-342900"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1507" name="Picture 3" descr="https://img2.freepng.ru/20181215/j/kisspng-vector-graphics-drawing-illustration-royalty-free-fuego-llamas-flamas-sticker-by-5c15ac877e59e6.34151962154492429551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8" b="100000" l="94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67400" y="2133600"/>
            <a:ext cx="2209800" cy="2209800"/>
          </a:xfrm>
          <a:prstGeom prst="rect">
            <a:avLst/>
          </a:prstGeom>
          <a:noFill/>
        </p:spPr>
      </p:pic>
      <p:pic>
        <p:nvPicPr>
          <p:cNvPr id="21509" name="Picture 5" descr="https://img2.pngindir.com/20180309/sfq/kisspng-explosion-cartoon-comics-comic-book-explosion-explosion-explosion-cloud-labeled-stella-5aa281debe4059.8755165915205995187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6147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00400" y="838200"/>
            <a:ext cx="2373923" cy="2057400"/>
          </a:xfrm>
          <a:prstGeom prst="rect">
            <a:avLst/>
          </a:prstGeom>
          <a:noFill/>
        </p:spPr>
      </p:pic>
      <p:pic>
        <p:nvPicPr>
          <p:cNvPr id="21511" name="Picture 7" descr="http://cdn01.ru/files/users/images/e9/6e/e96e242cc79967de2a2680eb618af17b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98" b="100000" l="3338" r="8998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14255" y="3657600"/>
            <a:ext cx="2743200" cy="2193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914400"/>
            <a:ext cx="2438400" cy="5486400"/>
          </a:xfrm>
        </p:spPr>
        <p:txBody>
          <a:bodyPr>
            <a:normAutofit/>
          </a:bodyPr>
          <a:lstStyle/>
          <a:p>
            <a:pPr lvl="0" indent="457200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Arial" pitchFamily="34" charset="0"/>
              <a:buChar char="•"/>
            </a:pPr>
            <a:r>
              <a:rPr lang="ru-RU" sz="1800" dirty="0" smtClean="0"/>
              <a:t>Что за тесный, тесный дом?</a:t>
            </a:r>
            <a:br>
              <a:rPr lang="ru-RU" sz="1800" dirty="0" smtClean="0"/>
            </a:br>
            <a:r>
              <a:rPr lang="ru-RU" sz="1800" dirty="0" smtClean="0"/>
              <a:t> Сто сестричек жмутся в нем.</a:t>
            </a:r>
            <a:br>
              <a:rPr lang="ru-RU" sz="1800" dirty="0" smtClean="0"/>
            </a:br>
            <a:r>
              <a:rPr lang="ru-RU" sz="1800" dirty="0" smtClean="0"/>
              <a:t>И любая из сестричек</a:t>
            </a:r>
            <a:br>
              <a:rPr lang="ru-RU" sz="1800" dirty="0" smtClean="0"/>
            </a:br>
            <a:r>
              <a:rPr lang="ru-RU" sz="1800" dirty="0" smtClean="0"/>
              <a:t>Может вспыхнут, как костер.</a:t>
            </a:r>
            <a:br>
              <a:rPr lang="ru-RU" sz="1800" dirty="0" smtClean="0"/>
            </a:br>
            <a:r>
              <a:rPr lang="ru-RU" sz="1800" dirty="0" smtClean="0"/>
              <a:t>Не шути с сестричками,</a:t>
            </a:r>
            <a:br>
              <a:rPr lang="ru-RU" sz="1800" dirty="0" smtClean="0"/>
            </a:br>
            <a:r>
              <a:rPr lang="ru-RU" sz="1800" dirty="0" smtClean="0"/>
              <a:t>Тоненькими…</a:t>
            </a:r>
          </a:p>
          <a:p>
            <a:pPr lvl="0" indent="457200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Arial" pitchFamily="34" charset="0"/>
              <a:buChar char="•"/>
            </a:pPr>
            <a:r>
              <a:rPr lang="ru-RU" sz="1800" dirty="0" smtClean="0"/>
              <a:t>Смел огонь, они смелее,</a:t>
            </a:r>
            <a:br>
              <a:rPr lang="ru-RU" sz="1800" dirty="0" smtClean="0"/>
            </a:br>
            <a:r>
              <a:rPr lang="ru-RU" sz="1800" dirty="0" smtClean="0"/>
              <a:t>Он силён, они сильнее,</a:t>
            </a:r>
            <a:br>
              <a:rPr lang="ru-RU" sz="1800" dirty="0" smtClean="0"/>
            </a:br>
            <a:r>
              <a:rPr lang="ru-RU" sz="1800" dirty="0" smtClean="0"/>
              <a:t>Их огнем не испугать,</a:t>
            </a:r>
            <a:br>
              <a:rPr lang="ru-RU" sz="1800" dirty="0" smtClean="0"/>
            </a:br>
            <a:r>
              <a:rPr lang="ru-RU" sz="1800" dirty="0" smtClean="0"/>
              <a:t>Им к огню не привыкать!  </a:t>
            </a:r>
          </a:p>
          <a:p>
            <a:endParaRPr lang="ru-RU" dirty="0"/>
          </a:p>
        </p:txBody>
      </p:sp>
      <p:pic>
        <p:nvPicPr>
          <p:cNvPr id="22530" name="Picture 2" descr="https://mpng.subpng.com/20190513/gih/kisspng-vector-graphics-match-clip-art-transparency-portab-matches-png-images-transparent-background-5cd991c9b69887.33827561155776250574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384" l="0" r="100000">
                        <a14:foregroundMark x1="14734" y1="18578" x2="27012" y2="76737"/>
                        <a14:foregroundMark x1="3820" y1="85945" x2="39427" y2="8546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76600" y="838200"/>
            <a:ext cx="3044825" cy="2571186"/>
          </a:xfrm>
          <a:prstGeom prst="rect">
            <a:avLst/>
          </a:prstGeom>
          <a:noFill/>
        </p:spPr>
      </p:pic>
      <p:pic>
        <p:nvPicPr>
          <p:cNvPr id="22532" name="Picture 4" descr="https://i.pinimg.com/736x/79/86/f8/7986f873fb8f392833a07756097d12e7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7" b="100000" l="0" r="100000">
                        <a14:foregroundMark x1="78308" y1="54326" x2="95692" y2="49698"/>
                        <a14:foregroundMark x1="80615" y1="48491" x2="85077" y2="27767"/>
                        <a14:foregroundMark x1="77077" y1="25755" x2="85846" y2="44869"/>
                        <a14:foregroundMark x1="81385" y1="18913" x2="78615" y2="24748"/>
                        <a14:foregroundMark x1="78308" y1="14286" x2="96154" y2="43461"/>
                        <a14:foregroundMark x1="87846" y1="22535" x2="93692" y2="28773"/>
                        <a14:foregroundMark x1="78308" y1="13682" x2="98923" y2="1851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83527" y="3761509"/>
            <a:ext cx="3488028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900igr.net/up/datas/85248/014.jpg"/>
          <p:cNvPicPr>
            <a:picLocks noChangeAspect="1" noChangeArrowheads="1"/>
          </p:cNvPicPr>
          <p:nvPr/>
        </p:nvPicPr>
        <p:blipFill>
          <a:blip r:embed="rId2"/>
          <a:srcRect l="2500" t="17778" r="2500" b="4444"/>
          <a:stretch>
            <a:fillRect/>
          </a:stretch>
        </p:blipFill>
        <p:spPr bwMode="auto">
          <a:xfrm>
            <a:off x="228600" y="838200"/>
            <a:ext cx="8686800" cy="533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600200" y="2667000"/>
            <a:ext cx="6480174" cy="3124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FFC000"/>
                </a:solidFill>
              </a:rPr>
              <a:t>Раз, два, три, четыре, пять!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92D050"/>
                </a:solidFill>
              </a:rPr>
              <a:t>Эй, спасатель стройся в ряд!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B0F0"/>
                </a:solidFill>
              </a:rPr>
              <a:t>Мы всегда спешим на помощь,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7030A0"/>
                </a:solidFill>
              </a:rPr>
              <a:t>Потому что мы –отряд!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B050"/>
                </a:solidFill>
              </a:rPr>
              <a:t>Мы отряд молодой!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Мы отряд удалой!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002060"/>
                </a:solidFill>
              </a:rPr>
              <a:t>Мы хотим чтобы везде,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МЧС помог в беде!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219200"/>
          </a:xfrm>
        </p:spPr>
        <p:txBody>
          <a:bodyPr>
            <a:normAutofit/>
          </a:bodyPr>
          <a:lstStyle/>
          <a:p>
            <a:r>
              <a:rPr lang="ru-RU" sz="6000" dirty="0" err="1" smtClean="0"/>
              <a:t>Физминутка</a:t>
            </a:r>
            <a:endParaRPr lang="ru-RU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6400" y="2667000"/>
            <a:ext cx="4301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371600" y="2438400"/>
            <a:ext cx="70807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C00000"/>
                </a:solidFill>
              </a:rPr>
              <a:t>§ 3 «Внимание, Опасно!»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1292352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Внешний вид предмета может скрывать его настоящее назначение.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25602" name="Picture 2" descr="https://kovrovsegodnya.ru/images/2017/4/zvzr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186057" cy="4343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2895600"/>
            <a:ext cx="8686800" cy="75882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§4«Кто всегда придет на помощь»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8723_2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2.jpg"/>
          <p:cNvPicPr/>
          <p:nvPr/>
        </p:nvPicPr>
        <p:blipFill>
          <a:blip r:embed="rId2"/>
          <a:srcRect l="2245" t="13462" r="1871" b="2778"/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28600" y="1524000"/>
            <a:ext cx="8686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из вас должен помнить о своей безопасности,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уметь уберечь себя и близких от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беды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любой жизненной ситуации.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Будьте внимательны и осторожны!!!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147</TotalTime>
  <Words>185</Words>
  <Application>Microsoft Office PowerPoint</Application>
  <PresentationFormat>Экран (4:3)</PresentationFormat>
  <Paragraphs>34</Paragraphs>
  <Slides>17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Georgia</vt:lpstr>
      <vt:lpstr>Times New Roman</vt:lpstr>
      <vt:lpstr>Wingdings</vt:lpstr>
      <vt:lpstr>Wingdings 2</vt:lpstr>
      <vt:lpstr>Официальная</vt:lpstr>
      <vt:lpstr>Государственное казённое общеобразовательное учреждение Ленинградской области  «Подпорожская  школа-интернат, реализующая адаптированные образовательные  программы» </vt:lpstr>
      <vt:lpstr>«Предупредить, научить, помочь» </vt:lpstr>
      <vt:lpstr>Презентация PowerPoint</vt:lpstr>
      <vt:lpstr>«ВНИМАНИЕ ВСЕМ»</vt:lpstr>
      <vt:lpstr>Чрезвычайная ситуация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Физминутка</vt:lpstr>
      <vt:lpstr>Презентация PowerPoint</vt:lpstr>
      <vt:lpstr>   Внешний вид предмета может скрывать его настоящее назначение. </vt:lpstr>
      <vt:lpstr>§4«Кто всегда придет на помощь»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казённое общеобразовательное учреждение Ленинградской области  «Подпорожская  школа-интернат, реализующая адаптированные образовательные  программы» </dc:title>
  <dc:creator>вероника</dc:creator>
  <cp:lastModifiedBy>Lenovo</cp:lastModifiedBy>
  <cp:revision>15</cp:revision>
  <dcterms:created xsi:type="dcterms:W3CDTF">2020-10-16T07:36:01Z</dcterms:created>
  <dcterms:modified xsi:type="dcterms:W3CDTF">2020-10-16T10:48:15Z</dcterms:modified>
</cp:coreProperties>
</file>