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4323"/>
    <a:srgbClr val="4F706E"/>
    <a:srgbClr val="87795D"/>
    <a:srgbClr val="E95F22"/>
    <a:srgbClr val="F6A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922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8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063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09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5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95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6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11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38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23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32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63AF55C-CFEF-4EB1-ADE6-BDAD18B35C53}" type="datetimeFigureOut">
              <a:rPr lang="ru-RU" smtClean="0"/>
              <a:t>29.03.2021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D45BCAA-C552-4BDB-BB5F-E991E65852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50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22618" y="928071"/>
            <a:ext cx="7079673" cy="3533094"/>
          </a:xfrm>
          <a:prstGeom prst="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98" y="1151632"/>
            <a:ext cx="4059532" cy="5168182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23442" y="1341035"/>
            <a:ext cx="7014376" cy="3541954"/>
          </a:xfrm>
        </p:spPr>
        <p:txBody>
          <a:bodyPr/>
          <a:lstStyle/>
          <a:p>
            <a:r>
              <a:rPr lang="ru-RU" dirty="0" smtClean="0"/>
              <a:t>Викторина по произведениям </a:t>
            </a:r>
            <a:br>
              <a:rPr lang="ru-RU" dirty="0" smtClean="0"/>
            </a:br>
            <a:r>
              <a:rPr lang="ru-RU" dirty="0" smtClean="0"/>
              <a:t>К.И. Чуковского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18" y="1438733"/>
            <a:ext cx="2042337" cy="1255885"/>
          </a:xfrm>
          <a:prstGeom prst="rect">
            <a:avLst/>
          </a:prstGeom>
        </p:spPr>
      </p:pic>
      <p:sp>
        <p:nvSpPr>
          <p:cNvPr id="23" name="Овал 22"/>
          <p:cNvSpPr/>
          <p:nvPr/>
        </p:nvSpPr>
        <p:spPr>
          <a:xfrm>
            <a:off x="9891773" y="3847054"/>
            <a:ext cx="1628282" cy="1650047"/>
          </a:xfrm>
          <a:prstGeom prst="ellipse">
            <a:avLst/>
          </a:prstGeom>
          <a:solidFill>
            <a:srgbClr val="87795D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361" y="4461165"/>
            <a:ext cx="1188823" cy="112176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4849" y="4671494"/>
            <a:ext cx="62184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5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512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3053" y="331902"/>
            <a:ext cx="4486656" cy="1141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51599" y="498156"/>
            <a:ext cx="4486656" cy="114149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«Угадай сказку»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8533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580221" y="4292381"/>
            <a:ext cx="3791986" cy="2227197"/>
          </a:xfrm>
          <a:custGeom>
            <a:avLst/>
            <a:gdLst>
              <a:gd name="connsiteX0" fmla="*/ 0 w 3736523"/>
              <a:gd name="connsiteY0" fmla="*/ 1133634 h 2267268"/>
              <a:gd name="connsiteX1" fmla="*/ 1868262 w 3736523"/>
              <a:gd name="connsiteY1" fmla="*/ 0 h 2267268"/>
              <a:gd name="connsiteX2" fmla="*/ 3736524 w 3736523"/>
              <a:gd name="connsiteY2" fmla="*/ 1133634 h 2267268"/>
              <a:gd name="connsiteX3" fmla="*/ 1868262 w 3736523"/>
              <a:gd name="connsiteY3" fmla="*/ 2267268 h 2267268"/>
              <a:gd name="connsiteX4" fmla="*/ 0 w 3736523"/>
              <a:gd name="connsiteY4" fmla="*/ 1133634 h 2267268"/>
              <a:gd name="connsiteX0" fmla="*/ 80 w 3736604"/>
              <a:gd name="connsiteY0" fmla="*/ 1022798 h 2156432"/>
              <a:gd name="connsiteX1" fmla="*/ 1812924 w 3736604"/>
              <a:gd name="connsiteY1" fmla="*/ 0 h 2156432"/>
              <a:gd name="connsiteX2" fmla="*/ 3736604 w 3736604"/>
              <a:gd name="connsiteY2" fmla="*/ 1022798 h 2156432"/>
              <a:gd name="connsiteX3" fmla="*/ 1868342 w 3736604"/>
              <a:gd name="connsiteY3" fmla="*/ 2156432 h 2156432"/>
              <a:gd name="connsiteX4" fmla="*/ 80 w 3736604"/>
              <a:gd name="connsiteY4" fmla="*/ 1022798 h 2156432"/>
              <a:gd name="connsiteX0" fmla="*/ 54 w 3736578"/>
              <a:gd name="connsiteY0" fmla="*/ 1094061 h 2227695"/>
              <a:gd name="connsiteX1" fmla="*/ 1812898 w 3736578"/>
              <a:gd name="connsiteY1" fmla="*/ 71263 h 2227695"/>
              <a:gd name="connsiteX2" fmla="*/ 3736578 w 3736578"/>
              <a:gd name="connsiteY2" fmla="*/ 1094061 h 2227695"/>
              <a:gd name="connsiteX3" fmla="*/ 1868316 w 3736578"/>
              <a:gd name="connsiteY3" fmla="*/ 2227695 h 2227695"/>
              <a:gd name="connsiteX4" fmla="*/ 54 w 3736578"/>
              <a:gd name="connsiteY4" fmla="*/ 1094061 h 2227695"/>
              <a:gd name="connsiteX0" fmla="*/ 54 w 3755921"/>
              <a:gd name="connsiteY0" fmla="*/ 1094061 h 2266052"/>
              <a:gd name="connsiteX1" fmla="*/ 1812898 w 3755921"/>
              <a:gd name="connsiteY1" fmla="*/ 71263 h 2266052"/>
              <a:gd name="connsiteX2" fmla="*/ 3736578 w 3755921"/>
              <a:gd name="connsiteY2" fmla="*/ 1094061 h 2266052"/>
              <a:gd name="connsiteX3" fmla="*/ 2854270 w 3755921"/>
              <a:gd name="connsiteY3" fmla="*/ 1916055 h 2266052"/>
              <a:gd name="connsiteX4" fmla="*/ 1868316 w 3755921"/>
              <a:gd name="connsiteY4" fmla="*/ 2227695 h 2266052"/>
              <a:gd name="connsiteX5" fmla="*/ 54 w 3755921"/>
              <a:gd name="connsiteY5" fmla="*/ 1094061 h 2266052"/>
              <a:gd name="connsiteX0" fmla="*/ 54 w 3762841"/>
              <a:gd name="connsiteY0" fmla="*/ 1094061 h 2296618"/>
              <a:gd name="connsiteX1" fmla="*/ 1812898 w 3762841"/>
              <a:gd name="connsiteY1" fmla="*/ 71263 h 2296618"/>
              <a:gd name="connsiteX2" fmla="*/ 3736578 w 3762841"/>
              <a:gd name="connsiteY2" fmla="*/ 1094061 h 2296618"/>
              <a:gd name="connsiteX3" fmla="*/ 3075943 w 3762841"/>
              <a:gd name="connsiteY3" fmla="*/ 2054601 h 2296618"/>
              <a:gd name="connsiteX4" fmla="*/ 1868316 w 3762841"/>
              <a:gd name="connsiteY4" fmla="*/ 2227695 h 2296618"/>
              <a:gd name="connsiteX5" fmla="*/ 54 w 3762841"/>
              <a:gd name="connsiteY5" fmla="*/ 1094061 h 2296618"/>
              <a:gd name="connsiteX0" fmla="*/ 29199 w 3791986"/>
              <a:gd name="connsiteY0" fmla="*/ 1092462 h 2227197"/>
              <a:gd name="connsiteX1" fmla="*/ 1842043 w 3791986"/>
              <a:gd name="connsiteY1" fmla="*/ 69664 h 2227197"/>
              <a:gd name="connsiteX2" fmla="*/ 3765723 w 3791986"/>
              <a:gd name="connsiteY2" fmla="*/ 1092462 h 2227197"/>
              <a:gd name="connsiteX3" fmla="*/ 3105088 w 3791986"/>
              <a:gd name="connsiteY3" fmla="*/ 2053002 h 2227197"/>
              <a:gd name="connsiteX4" fmla="*/ 1897461 w 3791986"/>
              <a:gd name="connsiteY4" fmla="*/ 2226096 h 2227197"/>
              <a:gd name="connsiteX5" fmla="*/ 805234 w 3791986"/>
              <a:gd name="connsiteY5" fmla="*/ 2039146 h 2227197"/>
              <a:gd name="connsiteX6" fmla="*/ 29199 w 3791986"/>
              <a:gd name="connsiteY6" fmla="*/ 1092462 h 22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1986" h="2227197">
                <a:moveTo>
                  <a:pt x="29199" y="1092462"/>
                </a:moveTo>
                <a:cubicBezTo>
                  <a:pt x="202000" y="764215"/>
                  <a:pt x="1198158" y="-276700"/>
                  <a:pt x="1842043" y="69664"/>
                </a:cubicBezTo>
                <a:cubicBezTo>
                  <a:pt x="2485928" y="416028"/>
                  <a:pt x="3619870" y="750360"/>
                  <a:pt x="3765723" y="1092462"/>
                </a:cubicBezTo>
                <a:cubicBezTo>
                  <a:pt x="3911576" y="1434564"/>
                  <a:pt x="3416465" y="1864063"/>
                  <a:pt x="3105088" y="2053002"/>
                </a:cubicBezTo>
                <a:cubicBezTo>
                  <a:pt x="2793711" y="2241941"/>
                  <a:pt x="2280770" y="2228405"/>
                  <a:pt x="1897461" y="2226096"/>
                </a:cubicBezTo>
                <a:cubicBezTo>
                  <a:pt x="1514152" y="2223787"/>
                  <a:pt x="1116611" y="2228085"/>
                  <a:pt x="805234" y="2039146"/>
                </a:cubicBezTo>
                <a:cubicBezTo>
                  <a:pt x="493857" y="1850207"/>
                  <a:pt x="-143602" y="1420709"/>
                  <a:pt x="29199" y="1092462"/>
                </a:cubicBezTo>
                <a:close/>
              </a:path>
            </a:pathLst>
          </a:custGeom>
          <a:solidFill>
            <a:schemeClr val="accent5"/>
          </a:solidFill>
          <a:ln w="31750" cap="sq">
            <a:noFill/>
            <a:miter lim="800000"/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«Путаница»</a:t>
            </a:r>
            <a:endParaRPr lang="ru-RU" sz="3600" b="1" dirty="0">
              <a:solidFill>
                <a:srgbClr val="F6A21D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5322" y="203661"/>
            <a:ext cx="7183516" cy="50749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-233920" y="3760815"/>
            <a:ext cx="1628282" cy="1650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01" y="4184554"/>
            <a:ext cx="2036240" cy="125588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4773212" y="633556"/>
            <a:ext cx="7181905" cy="49941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59" y="3446641"/>
            <a:ext cx="745562" cy="7674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7156" l="42999" r="51092">
                        <a14:foregroundMark x1="44687" y1="9956" x2="44687" y2="9956"/>
                        <a14:foregroundMark x1="44687" y1="4444" x2="44687" y2="4444"/>
                        <a14:foregroundMark x1="47269" y1="2222" x2="47269" y2="2222"/>
                        <a14:foregroundMark x1="50099" y1="4444" x2="50099" y2="4444"/>
                        <a14:foregroundMark x1="50000" y1="9956" x2="50000" y2="9956"/>
                      </a14:backgroundRemoval>
                    </a14:imgEffect>
                  </a14:imgLayer>
                </a14:imgProps>
              </a:ext>
            </a:extLst>
          </a:blip>
          <a:srcRect l="43342" r="48533" b="83633"/>
          <a:stretch/>
        </p:blipFill>
        <p:spPr>
          <a:xfrm>
            <a:off x="580221" y="3446641"/>
            <a:ext cx="620970" cy="69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5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7154034" y="-117215"/>
            <a:ext cx="4470036" cy="2227197"/>
          </a:xfrm>
          <a:custGeom>
            <a:avLst/>
            <a:gdLst>
              <a:gd name="connsiteX0" fmla="*/ 0 w 3736523"/>
              <a:gd name="connsiteY0" fmla="*/ 1133634 h 2267268"/>
              <a:gd name="connsiteX1" fmla="*/ 1868262 w 3736523"/>
              <a:gd name="connsiteY1" fmla="*/ 0 h 2267268"/>
              <a:gd name="connsiteX2" fmla="*/ 3736524 w 3736523"/>
              <a:gd name="connsiteY2" fmla="*/ 1133634 h 2267268"/>
              <a:gd name="connsiteX3" fmla="*/ 1868262 w 3736523"/>
              <a:gd name="connsiteY3" fmla="*/ 2267268 h 2267268"/>
              <a:gd name="connsiteX4" fmla="*/ 0 w 3736523"/>
              <a:gd name="connsiteY4" fmla="*/ 1133634 h 2267268"/>
              <a:gd name="connsiteX0" fmla="*/ 80 w 3736604"/>
              <a:gd name="connsiteY0" fmla="*/ 1022798 h 2156432"/>
              <a:gd name="connsiteX1" fmla="*/ 1812924 w 3736604"/>
              <a:gd name="connsiteY1" fmla="*/ 0 h 2156432"/>
              <a:gd name="connsiteX2" fmla="*/ 3736604 w 3736604"/>
              <a:gd name="connsiteY2" fmla="*/ 1022798 h 2156432"/>
              <a:gd name="connsiteX3" fmla="*/ 1868342 w 3736604"/>
              <a:gd name="connsiteY3" fmla="*/ 2156432 h 2156432"/>
              <a:gd name="connsiteX4" fmla="*/ 80 w 3736604"/>
              <a:gd name="connsiteY4" fmla="*/ 1022798 h 2156432"/>
              <a:gd name="connsiteX0" fmla="*/ 54 w 3736578"/>
              <a:gd name="connsiteY0" fmla="*/ 1094061 h 2227695"/>
              <a:gd name="connsiteX1" fmla="*/ 1812898 w 3736578"/>
              <a:gd name="connsiteY1" fmla="*/ 71263 h 2227695"/>
              <a:gd name="connsiteX2" fmla="*/ 3736578 w 3736578"/>
              <a:gd name="connsiteY2" fmla="*/ 1094061 h 2227695"/>
              <a:gd name="connsiteX3" fmla="*/ 1868316 w 3736578"/>
              <a:gd name="connsiteY3" fmla="*/ 2227695 h 2227695"/>
              <a:gd name="connsiteX4" fmla="*/ 54 w 3736578"/>
              <a:gd name="connsiteY4" fmla="*/ 1094061 h 2227695"/>
              <a:gd name="connsiteX0" fmla="*/ 54 w 3755921"/>
              <a:gd name="connsiteY0" fmla="*/ 1094061 h 2266052"/>
              <a:gd name="connsiteX1" fmla="*/ 1812898 w 3755921"/>
              <a:gd name="connsiteY1" fmla="*/ 71263 h 2266052"/>
              <a:gd name="connsiteX2" fmla="*/ 3736578 w 3755921"/>
              <a:gd name="connsiteY2" fmla="*/ 1094061 h 2266052"/>
              <a:gd name="connsiteX3" fmla="*/ 2854270 w 3755921"/>
              <a:gd name="connsiteY3" fmla="*/ 1916055 h 2266052"/>
              <a:gd name="connsiteX4" fmla="*/ 1868316 w 3755921"/>
              <a:gd name="connsiteY4" fmla="*/ 2227695 h 2266052"/>
              <a:gd name="connsiteX5" fmla="*/ 54 w 3755921"/>
              <a:gd name="connsiteY5" fmla="*/ 1094061 h 2266052"/>
              <a:gd name="connsiteX0" fmla="*/ 54 w 3762841"/>
              <a:gd name="connsiteY0" fmla="*/ 1094061 h 2296618"/>
              <a:gd name="connsiteX1" fmla="*/ 1812898 w 3762841"/>
              <a:gd name="connsiteY1" fmla="*/ 71263 h 2296618"/>
              <a:gd name="connsiteX2" fmla="*/ 3736578 w 3762841"/>
              <a:gd name="connsiteY2" fmla="*/ 1094061 h 2296618"/>
              <a:gd name="connsiteX3" fmla="*/ 3075943 w 3762841"/>
              <a:gd name="connsiteY3" fmla="*/ 2054601 h 2296618"/>
              <a:gd name="connsiteX4" fmla="*/ 1868316 w 3762841"/>
              <a:gd name="connsiteY4" fmla="*/ 2227695 h 2296618"/>
              <a:gd name="connsiteX5" fmla="*/ 54 w 3762841"/>
              <a:gd name="connsiteY5" fmla="*/ 1094061 h 2296618"/>
              <a:gd name="connsiteX0" fmla="*/ 29199 w 3791986"/>
              <a:gd name="connsiteY0" fmla="*/ 1092462 h 2227197"/>
              <a:gd name="connsiteX1" fmla="*/ 1842043 w 3791986"/>
              <a:gd name="connsiteY1" fmla="*/ 69664 h 2227197"/>
              <a:gd name="connsiteX2" fmla="*/ 3765723 w 3791986"/>
              <a:gd name="connsiteY2" fmla="*/ 1092462 h 2227197"/>
              <a:gd name="connsiteX3" fmla="*/ 3105088 w 3791986"/>
              <a:gd name="connsiteY3" fmla="*/ 2053002 h 2227197"/>
              <a:gd name="connsiteX4" fmla="*/ 1897461 w 3791986"/>
              <a:gd name="connsiteY4" fmla="*/ 2226096 h 2227197"/>
              <a:gd name="connsiteX5" fmla="*/ 805234 w 3791986"/>
              <a:gd name="connsiteY5" fmla="*/ 2039146 h 2227197"/>
              <a:gd name="connsiteX6" fmla="*/ 29199 w 3791986"/>
              <a:gd name="connsiteY6" fmla="*/ 1092462 h 22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1986" h="2227197">
                <a:moveTo>
                  <a:pt x="29199" y="1092462"/>
                </a:moveTo>
                <a:cubicBezTo>
                  <a:pt x="202000" y="764215"/>
                  <a:pt x="1198158" y="-276700"/>
                  <a:pt x="1842043" y="69664"/>
                </a:cubicBezTo>
                <a:cubicBezTo>
                  <a:pt x="2485928" y="416028"/>
                  <a:pt x="3619870" y="750360"/>
                  <a:pt x="3765723" y="1092462"/>
                </a:cubicBezTo>
                <a:cubicBezTo>
                  <a:pt x="3911576" y="1434564"/>
                  <a:pt x="3416465" y="1864063"/>
                  <a:pt x="3105088" y="2053002"/>
                </a:cubicBezTo>
                <a:cubicBezTo>
                  <a:pt x="2793711" y="2241941"/>
                  <a:pt x="2280770" y="2228405"/>
                  <a:pt x="1897461" y="2226096"/>
                </a:cubicBezTo>
                <a:cubicBezTo>
                  <a:pt x="1514152" y="2223787"/>
                  <a:pt x="1116611" y="2228085"/>
                  <a:pt x="805234" y="2039146"/>
                </a:cubicBezTo>
                <a:cubicBezTo>
                  <a:pt x="493857" y="1850207"/>
                  <a:pt x="-143602" y="1420709"/>
                  <a:pt x="29199" y="1092462"/>
                </a:cubicBezTo>
                <a:close/>
              </a:path>
            </a:pathLst>
          </a:custGeom>
          <a:solidFill>
            <a:schemeClr val="accent5"/>
          </a:solidFill>
          <a:ln w="31750" cap="sq">
            <a:noFill/>
            <a:miter lim="800000"/>
          </a:ln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«</a:t>
            </a:r>
            <a:r>
              <a:rPr lang="ru-RU" sz="3600" b="1" dirty="0" err="1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Федорино</a:t>
            </a:r>
            <a:r>
              <a:rPr lang="ru-RU" sz="3600" b="1" dirty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 </a:t>
            </a:r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горе»</a:t>
            </a:r>
            <a:endParaRPr lang="ru-RU" sz="3600" b="1" dirty="0">
              <a:solidFill>
                <a:srgbClr val="F6A21D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5268" y="1925782"/>
            <a:ext cx="6635752" cy="4798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371803" y="1500412"/>
            <a:ext cx="1628282" cy="1650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3845" y="2398602"/>
            <a:ext cx="2036240" cy="1255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3930" y="1427290"/>
            <a:ext cx="745562" cy="7674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31" y="1658635"/>
            <a:ext cx="7074416" cy="47647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2943" y="1427290"/>
            <a:ext cx="62184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1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580221" y="4292381"/>
            <a:ext cx="3791986" cy="2227197"/>
          </a:xfrm>
          <a:custGeom>
            <a:avLst/>
            <a:gdLst>
              <a:gd name="connsiteX0" fmla="*/ 0 w 3736523"/>
              <a:gd name="connsiteY0" fmla="*/ 1133634 h 2267268"/>
              <a:gd name="connsiteX1" fmla="*/ 1868262 w 3736523"/>
              <a:gd name="connsiteY1" fmla="*/ 0 h 2267268"/>
              <a:gd name="connsiteX2" fmla="*/ 3736524 w 3736523"/>
              <a:gd name="connsiteY2" fmla="*/ 1133634 h 2267268"/>
              <a:gd name="connsiteX3" fmla="*/ 1868262 w 3736523"/>
              <a:gd name="connsiteY3" fmla="*/ 2267268 h 2267268"/>
              <a:gd name="connsiteX4" fmla="*/ 0 w 3736523"/>
              <a:gd name="connsiteY4" fmla="*/ 1133634 h 2267268"/>
              <a:gd name="connsiteX0" fmla="*/ 80 w 3736604"/>
              <a:gd name="connsiteY0" fmla="*/ 1022798 h 2156432"/>
              <a:gd name="connsiteX1" fmla="*/ 1812924 w 3736604"/>
              <a:gd name="connsiteY1" fmla="*/ 0 h 2156432"/>
              <a:gd name="connsiteX2" fmla="*/ 3736604 w 3736604"/>
              <a:gd name="connsiteY2" fmla="*/ 1022798 h 2156432"/>
              <a:gd name="connsiteX3" fmla="*/ 1868342 w 3736604"/>
              <a:gd name="connsiteY3" fmla="*/ 2156432 h 2156432"/>
              <a:gd name="connsiteX4" fmla="*/ 80 w 3736604"/>
              <a:gd name="connsiteY4" fmla="*/ 1022798 h 2156432"/>
              <a:gd name="connsiteX0" fmla="*/ 54 w 3736578"/>
              <a:gd name="connsiteY0" fmla="*/ 1094061 h 2227695"/>
              <a:gd name="connsiteX1" fmla="*/ 1812898 w 3736578"/>
              <a:gd name="connsiteY1" fmla="*/ 71263 h 2227695"/>
              <a:gd name="connsiteX2" fmla="*/ 3736578 w 3736578"/>
              <a:gd name="connsiteY2" fmla="*/ 1094061 h 2227695"/>
              <a:gd name="connsiteX3" fmla="*/ 1868316 w 3736578"/>
              <a:gd name="connsiteY3" fmla="*/ 2227695 h 2227695"/>
              <a:gd name="connsiteX4" fmla="*/ 54 w 3736578"/>
              <a:gd name="connsiteY4" fmla="*/ 1094061 h 2227695"/>
              <a:gd name="connsiteX0" fmla="*/ 54 w 3755921"/>
              <a:gd name="connsiteY0" fmla="*/ 1094061 h 2266052"/>
              <a:gd name="connsiteX1" fmla="*/ 1812898 w 3755921"/>
              <a:gd name="connsiteY1" fmla="*/ 71263 h 2266052"/>
              <a:gd name="connsiteX2" fmla="*/ 3736578 w 3755921"/>
              <a:gd name="connsiteY2" fmla="*/ 1094061 h 2266052"/>
              <a:gd name="connsiteX3" fmla="*/ 2854270 w 3755921"/>
              <a:gd name="connsiteY3" fmla="*/ 1916055 h 2266052"/>
              <a:gd name="connsiteX4" fmla="*/ 1868316 w 3755921"/>
              <a:gd name="connsiteY4" fmla="*/ 2227695 h 2266052"/>
              <a:gd name="connsiteX5" fmla="*/ 54 w 3755921"/>
              <a:gd name="connsiteY5" fmla="*/ 1094061 h 2266052"/>
              <a:gd name="connsiteX0" fmla="*/ 54 w 3762841"/>
              <a:gd name="connsiteY0" fmla="*/ 1094061 h 2296618"/>
              <a:gd name="connsiteX1" fmla="*/ 1812898 w 3762841"/>
              <a:gd name="connsiteY1" fmla="*/ 71263 h 2296618"/>
              <a:gd name="connsiteX2" fmla="*/ 3736578 w 3762841"/>
              <a:gd name="connsiteY2" fmla="*/ 1094061 h 2296618"/>
              <a:gd name="connsiteX3" fmla="*/ 3075943 w 3762841"/>
              <a:gd name="connsiteY3" fmla="*/ 2054601 h 2296618"/>
              <a:gd name="connsiteX4" fmla="*/ 1868316 w 3762841"/>
              <a:gd name="connsiteY4" fmla="*/ 2227695 h 2296618"/>
              <a:gd name="connsiteX5" fmla="*/ 54 w 3762841"/>
              <a:gd name="connsiteY5" fmla="*/ 1094061 h 2296618"/>
              <a:gd name="connsiteX0" fmla="*/ 29199 w 3791986"/>
              <a:gd name="connsiteY0" fmla="*/ 1092462 h 2227197"/>
              <a:gd name="connsiteX1" fmla="*/ 1842043 w 3791986"/>
              <a:gd name="connsiteY1" fmla="*/ 69664 h 2227197"/>
              <a:gd name="connsiteX2" fmla="*/ 3765723 w 3791986"/>
              <a:gd name="connsiteY2" fmla="*/ 1092462 h 2227197"/>
              <a:gd name="connsiteX3" fmla="*/ 3105088 w 3791986"/>
              <a:gd name="connsiteY3" fmla="*/ 2053002 h 2227197"/>
              <a:gd name="connsiteX4" fmla="*/ 1897461 w 3791986"/>
              <a:gd name="connsiteY4" fmla="*/ 2226096 h 2227197"/>
              <a:gd name="connsiteX5" fmla="*/ 805234 w 3791986"/>
              <a:gd name="connsiteY5" fmla="*/ 2039146 h 2227197"/>
              <a:gd name="connsiteX6" fmla="*/ 29199 w 3791986"/>
              <a:gd name="connsiteY6" fmla="*/ 1092462 h 22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1986" h="2227197">
                <a:moveTo>
                  <a:pt x="29199" y="1092462"/>
                </a:moveTo>
                <a:cubicBezTo>
                  <a:pt x="202000" y="764215"/>
                  <a:pt x="1198158" y="-276700"/>
                  <a:pt x="1842043" y="69664"/>
                </a:cubicBezTo>
                <a:cubicBezTo>
                  <a:pt x="2485928" y="416028"/>
                  <a:pt x="3619870" y="750360"/>
                  <a:pt x="3765723" y="1092462"/>
                </a:cubicBezTo>
                <a:cubicBezTo>
                  <a:pt x="3911576" y="1434564"/>
                  <a:pt x="3416465" y="1864063"/>
                  <a:pt x="3105088" y="2053002"/>
                </a:cubicBezTo>
                <a:cubicBezTo>
                  <a:pt x="2793711" y="2241941"/>
                  <a:pt x="2280770" y="2228405"/>
                  <a:pt x="1897461" y="2226096"/>
                </a:cubicBezTo>
                <a:cubicBezTo>
                  <a:pt x="1514152" y="2223787"/>
                  <a:pt x="1116611" y="2228085"/>
                  <a:pt x="805234" y="2039146"/>
                </a:cubicBezTo>
                <a:cubicBezTo>
                  <a:pt x="493857" y="1850207"/>
                  <a:pt x="-143602" y="1420709"/>
                  <a:pt x="29199" y="1092462"/>
                </a:cubicBezTo>
                <a:close/>
              </a:path>
            </a:pathLst>
          </a:custGeom>
          <a:solidFill>
            <a:schemeClr val="accent5"/>
          </a:solidFill>
          <a:ln w="31750" cap="sq">
            <a:noFill/>
            <a:miter lim="800000"/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/>
            </a:r>
            <a:b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</a:br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«Краденое</a:t>
            </a:r>
            <a:b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</a:br>
            <a:r>
              <a:rPr lang="ru-RU" sz="3600" b="1" dirty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 </a:t>
            </a:r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         солнце»</a:t>
            </a:r>
            <a:endParaRPr lang="ru-RU" sz="3600" b="1" dirty="0">
              <a:solidFill>
                <a:srgbClr val="F6A21D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5322" y="203661"/>
            <a:ext cx="7183516" cy="50749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-233920" y="3760815"/>
            <a:ext cx="1628282" cy="1650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01" y="4184554"/>
            <a:ext cx="2036240" cy="1255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59" y="3446641"/>
            <a:ext cx="745562" cy="7674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827" y="571768"/>
            <a:ext cx="6991264" cy="55519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221" y="3429539"/>
            <a:ext cx="62184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2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7154034" y="-117215"/>
            <a:ext cx="4470036" cy="2227197"/>
          </a:xfrm>
          <a:custGeom>
            <a:avLst/>
            <a:gdLst>
              <a:gd name="connsiteX0" fmla="*/ 0 w 3736523"/>
              <a:gd name="connsiteY0" fmla="*/ 1133634 h 2267268"/>
              <a:gd name="connsiteX1" fmla="*/ 1868262 w 3736523"/>
              <a:gd name="connsiteY1" fmla="*/ 0 h 2267268"/>
              <a:gd name="connsiteX2" fmla="*/ 3736524 w 3736523"/>
              <a:gd name="connsiteY2" fmla="*/ 1133634 h 2267268"/>
              <a:gd name="connsiteX3" fmla="*/ 1868262 w 3736523"/>
              <a:gd name="connsiteY3" fmla="*/ 2267268 h 2267268"/>
              <a:gd name="connsiteX4" fmla="*/ 0 w 3736523"/>
              <a:gd name="connsiteY4" fmla="*/ 1133634 h 2267268"/>
              <a:gd name="connsiteX0" fmla="*/ 80 w 3736604"/>
              <a:gd name="connsiteY0" fmla="*/ 1022798 h 2156432"/>
              <a:gd name="connsiteX1" fmla="*/ 1812924 w 3736604"/>
              <a:gd name="connsiteY1" fmla="*/ 0 h 2156432"/>
              <a:gd name="connsiteX2" fmla="*/ 3736604 w 3736604"/>
              <a:gd name="connsiteY2" fmla="*/ 1022798 h 2156432"/>
              <a:gd name="connsiteX3" fmla="*/ 1868342 w 3736604"/>
              <a:gd name="connsiteY3" fmla="*/ 2156432 h 2156432"/>
              <a:gd name="connsiteX4" fmla="*/ 80 w 3736604"/>
              <a:gd name="connsiteY4" fmla="*/ 1022798 h 2156432"/>
              <a:gd name="connsiteX0" fmla="*/ 54 w 3736578"/>
              <a:gd name="connsiteY0" fmla="*/ 1094061 h 2227695"/>
              <a:gd name="connsiteX1" fmla="*/ 1812898 w 3736578"/>
              <a:gd name="connsiteY1" fmla="*/ 71263 h 2227695"/>
              <a:gd name="connsiteX2" fmla="*/ 3736578 w 3736578"/>
              <a:gd name="connsiteY2" fmla="*/ 1094061 h 2227695"/>
              <a:gd name="connsiteX3" fmla="*/ 1868316 w 3736578"/>
              <a:gd name="connsiteY3" fmla="*/ 2227695 h 2227695"/>
              <a:gd name="connsiteX4" fmla="*/ 54 w 3736578"/>
              <a:gd name="connsiteY4" fmla="*/ 1094061 h 2227695"/>
              <a:gd name="connsiteX0" fmla="*/ 54 w 3755921"/>
              <a:gd name="connsiteY0" fmla="*/ 1094061 h 2266052"/>
              <a:gd name="connsiteX1" fmla="*/ 1812898 w 3755921"/>
              <a:gd name="connsiteY1" fmla="*/ 71263 h 2266052"/>
              <a:gd name="connsiteX2" fmla="*/ 3736578 w 3755921"/>
              <a:gd name="connsiteY2" fmla="*/ 1094061 h 2266052"/>
              <a:gd name="connsiteX3" fmla="*/ 2854270 w 3755921"/>
              <a:gd name="connsiteY3" fmla="*/ 1916055 h 2266052"/>
              <a:gd name="connsiteX4" fmla="*/ 1868316 w 3755921"/>
              <a:gd name="connsiteY4" fmla="*/ 2227695 h 2266052"/>
              <a:gd name="connsiteX5" fmla="*/ 54 w 3755921"/>
              <a:gd name="connsiteY5" fmla="*/ 1094061 h 2266052"/>
              <a:gd name="connsiteX0" fmla="*/ 54 w 3762841"/>
              <a:gd name="connsiteY0" fmla="*/ 1094061 h 2296618"/>
              <a:gd name="connsiteX1" fmla="*/ 1812898 w 3762841"/>
              <a:gd name="connsiteY1" fmla="*/ 71263 h 2296618"/>
              <a:gd name="connsiteX2" fmla="*/ 3736578 w 3762841"/>
              <a:gd name="connsiteY2" fmla="*/ 1094061 h 2296618"/>
              <a:gd name="connsiteX3" fmla="*/ 3075943 w 3762841"/>
              <a:gd name="connsiteY3" fmla="*/ 2054601 h 2296618"/>
              <a:gd name="connsiteX4" fmla="*/ 1868316 w 3762841"/>
              <a:gd name="connsiteY4" fmla="*/ 2227695 h 2296618"/>
              <a:gd name="connsiteX5" fmla="*/ 54 w 3762841"/>
              <a:gd name="connsiteY5" fmla="*/ 1094061 h 2296618"/>
              <a:gd name="connsiteX0" fmla="*/ 29199 w 3791986"/>
              <a:gd name="connsiteY0" fmla="*/ 1092462 h 2227197"/>
              <a:gd name="connsiteX1" fmla="*/ 1842043 w 3791986"/>
              <a:gd name="connsiteY1" fmla="*/ 69664 h 2227197"/>
              <a:gd name="connsiteX2" fmla="*/ 3765723 w 3791986"/>
              <a:gd name="connsiteY2" fmla="*/ 1092462 h 2227197"/>
              <a:gd name="connsiteX3" fmla="*/ 3105088 w 3791986"/>
              <a:gd name="connsiteY3" fmla="*/ 2053002 h 2227197"/>
              <a:gd name="connsiteX4" fmla="*/ 1897461 w 3791986"/>
              <a:gd name="connsiteY4" fmla="*/ 2226096 h 2227197"/>
              <a:gd name="connsiteX5" fmla="*/ 805234 w 3791986"/>
              <a:gd name="connsiteY5" fmla="*/ 2039146 h 2227197"/>
              <a:gd name="connsiteX6" fmla="*/ 29199 w 3791986"/>
              <a:gd name="connsiteY6" fmla="*/ 1092462 h 22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1986" h="2227197">
                <a:moveTo>
                  <a:pt x="29199" y="1092462"/>
                </a:moveTo>
                <a:cubicBezTo>
                  <a:pt x="202000" y="764215"/>
                  <a:pt x="1198158" y="-276700"/>
                  <a:pt x="1842043" y="69664"/>
                </a:cubicBezTo>
                <a:cubicBezTo>
                  <a:pt x="2485928" y="416028"/>
                  <a:pt x="3619870" y="750360"/>
                  <a:pt x="3765723" y="1092462"/>
                </a:cubicBezTo>
                <a:cubicBezTo>
                  <a:pt x="3911576" y="1434564"/>
                  <a:pt x="3416465" y="1864063"/>
                  <a:pt x="3105088" y="2053002"/>
                </a:cubicBezTo>
                <a:cubicBezTo>
                  <a:pt x="2793711" y="2241941"/>
                  <a:pt x="2280770" y="2228405"/>
                  <a:pt x="1897461" y="2226096"/>
                </a:cubicBezTo>
                <a:cubicBezTo>
                  <a:pt x="1514152" y="2223787"/>
                  <a:pt x="1116611" y="2228085"/>
                  <a:pt x="805234" y="2039146"/>
                </a:cubicBezTo>
                <a:cubicBezTo>
                  <a:pt x="493857" y="1850207"/>
                  <a:pt x="-143602" y="1420709"/>
                  <a:pt x="29199" y="1092462"/>
                </a:cubicBezTo>
                <a:close/>
              </a:path>
            </a:pathLst>
          </a:custGeom>
          <a:solidFill>
            <a:schemeClr val="accent5"/>
          </a:solidFill>
          <a:ln w="31750" cap="sq">
            <a:noFill/>
            <a:miter lim="800000"/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«</a:t>
            </a:r>
            <a:r>
              <a:rPr lang="ru-RU" sz="3600" b="1" dirty="0" err="1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Тараканище</a:t>
            </a:r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»</a:t>
            </a:r>
            <a:endParaRPr lang="ru-RU" sz="3600" b="1" dirty="0">
              <a:solidFill>
                <a:srgbClr val="F6A21D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5268" y="1925782"/>
            <a:ext cx="6635752" cy="4798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371803" y="1500412"/>
            <a:ext cx="1628282" cy="1650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3845" y="2398602"/>
            <a:ext cx="2036240" cy="1255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3930" y="1427290"/>
            <a:ext cx="745562" cy="7674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40" y="1729672"/>
            <a:ext cx="7175816" cy="458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0182" y="1451280"/>
            <a:ext cx="62184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1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580221" y="4292381"/>
            <a:ext cx="3791986" cy="2227197"/>
          </a:xfrm>
          <a:custGeom>
            <a:avLst/>
            <a:gdLst>
              <a:gd name="connsiteX0" fmla="*/ 0 w 3736523"/>
              <a:gd name="connsiteY0" fmla="*/ 1133634 h 2267268"/>
              <a:gd name="connsiteX1" fmla="*/ 1868262 w 3736523"/>
              <a:gd name="connsiteY1" fmla="*/ 0 h 2267268"/>
              <a:gd name="connsiteX2" fmla="*/ 3736524 w 3736523"/>
              <a:gd name="connsiteY2" fmla="*/ 1133634 h 2267268"/>
              <a:gd name="connsiteX3" fmla="*/ 1868262 w 3736523"/>
              <a:gd name="connsiteY3" fmla="*/ 2267268 h 2267268"/>
              <a:gd name="connsiteX4" fmla="*/ 0 w 3736523"/>
              <a:gd name="connsiteY4" fmla="*/ 1133634 h 2267268"/>
              <a:gd name="connsiteX0" fmla="*/ 80 w 3736604"/>
              <a:gd name="connsiteY0" fmla="*/ 1022798 h 2156432"/>
              <a:gd name="connsiteX1" fmla="*/ 1812924 w 3736604"/>
              <a:gd name="connsiteY1" fmla="*/ 0 h 2156432"/>
              <a:gd name="connsiteX2" fmla="*/ 3736604 w 3736604"/>
              <a:gd name="connsiteY2" fmla="*/ 1022798 h 2156432"/>
              <a:gd name="connsiteX3" fmla="*/ 1868342 w 3736604"/>
              <a:gd name="connsiteY3" fmla="*/ 2156432 h 2156432"/>
              <a:gd name="connsiteX4" fmla="*/ 80 w 3736604"/>
              <a:gd name="connsiteY4" fmla="*/ 1022798 h 2156432"/>
              <a:gd name="connsiteX0" fmla="*/ 54 w 3736578"/>
              <a:gd name="connsiteY0" fmla="*/ 1094061 h 2227695"/>
              <a:gd name="connsiteX1" fmla="*/ 1812898 w 3736578"/>
              <a:gd name="connsiteY1" fmla="*/ 71263 h 2227695"/>
              <a:gd name="connsiteX2" fmla="*/ 3736578 w 3736578"/>
              <a:gd name="connsiteY2" fmla="*/ 1094061 h 2227695"/>
              <a:gd name="connsiteX3" fmla="*/ 1868316 w 3736578"/>
              <a:gd name="connsiteY3" fmla="*/ 2227695 h 2227695"/>
              <a:gd name="connsiteX4" fmla="*/ 54 w 3736578"/>
              <a:gd name="connsiteY4" fmla="*/ 1094061 h 2227695"/>
              <a:gd name="connsiteX0" fmla="*/ 54 w 3755921"/>
              <a:gd name="connsiteY0" fmla="*/ 1094061 h 2266052"/>
              <a:gd name="connsiteX1" fmla="*/ 1812898 w 3755921"/>
              <a:gd name="connsiteY1" fmla="*/ 71263 h 2266052"/>
              <a:gd name="connsiteX2" fmla="*/ 3736578 w 3755921"/>
              <a:gd name="connsiteY2" fmla="*/ 1094061 h 2266052"/>
              <a:gd name="connsiteX3" fmla="*/ 2854270 w 3755921"/>
              <a:gd name="connsiteY3" fmla="*/ 1916055 h 2266052"/>
              <a:gd name="connsiteX4" fmla="*/ 1868316 w 3755921"/>
              <a:gd name="connsiteY4" fmla="*/ 2227695 h 2266052"/>
              <a:gd name="connsiteX5" fmla="*/ 54 w 3755921"/>
              <a:gd name="connsiteY5" fmla="*/ 1094061 h 2266052"/>
              <a:gd name="connsiteX0" fmla="*/ 54 w 3762841"/>
              <a:gd name="connsiteY0" fmla="*/ 1094061 h 2296618"/>
              <a:gd name="connsiteX1" fmla="*/ 1812898 w 3762841"/>
              <a:gd name="connsiteY1" fmla="*/ 71263 h 2296618"/>
              <a:gd name="connsiteX2" fmla="*/ 3736578 w 3762841"/>
              <a:gd name="connsiteY2" fmla="*/ 1094061 h 2296618"/>
              <a:gd name="connsiteX3" fmla="*/ 3075943 w 3762841"/>
              <a:gd name="connsiteY3" fmla="*/ 2054601 h 2296618"/>
              <a:gd name="connsiteX4" fmla="*/ 1868316 w 3762841"/>
              <a:gd name="connsiteY4" fmla="*/ 2227695 h 2296618"/>
              <a:gd name="connsiteX5" fmla="*/ 54 w 3762841"/>
              <a:gd name="connsiteY5" fmla="*/ 1094061 h 2296618"/>
              <a:gd name="connsiteX0" fmla="*/ 29199 w 3791986"/>
              <a:gd name="connsiteY0" fmla="*/ 1092462 h 2227197"/>
              <a:gd name="connsiteX1" fmla="*/ 1842043 w 3791986"/>
              <a:gd name="connsiteY1" fmla="*/ 69664 h 2227197"/>
              <a:gd name="connsiteX2" fmla="*/ 3765723 w 3791986"/>
              <a:gd name="connsiteY2" fmla="*/ 1092462 h 2227197"/>
              <a:gd name="connsiteX3" fmla="*/ 3105088 w 3791986"/>
              <a:gd name="connsiteY3" fmla="*/ 2053002 h 2227197"/>
              <a:gd name="connsiteX4" fmla="*/ 1897461 w 3791986"/>
              <a:gd name="connsiteY4" fmla="*/ 2226096 h 2227197"/>
              <a:gd name="connsiteX5" fmla="*/ 805234 w 3791986"/>
              <a:gd name="connsiteY5" fmla="*/ 2039146 h 2227197"/>
              <a:gd name="connsiteX6" fmla="*/ 29199 w 3791986"/>
              <a:gd name="connsiteY6" fmla="*/ 1092462 h 22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1986" h="2227197">
                <a:moveTo>
                  <a:pt x="29199" y="1092462"/>
                </a:moveTo>
                <a:cubicBezTo>
                  <a:pt x="202000" y="764215"/>
                  <a:pt x="1198158" y="-276700"/>
                  <a:pt x="1842043" y="69664"/>
                </a:cubicBezTo>
                <a:cubicBezTo>
                  <a:pt x="2485928" y="416028"/>
                  <a:pt x="3619870" y="750360"/>
                  <a:pt x="3765723" y="1092462"/>
                </a:cubicBezTo>
                <a:cubicBezTo>
                  <a:pt x="3911576" y="1434564"/>
                  <a:pt x="3416465" y="1864063"/>
                  <a:pt x="3105088" y="2053002"/>
                </a:cubicBezTo>
                <a:cubicBezTo>
                  <a:pt x="2793711" y="2241941"/>
                  <a:pt x="2280770" y="2228405"/>
                  <a:pt x="1897461" y="2226096"/>
                </a:cubicBezTo>
                <a:cubicBezTo>
                  <a:pt x="1514152" y="2223787"/>
                  <a:pt x="1116611" y="2228085"/>
                  <a:pt x="805234" y="2039146"/>
                </a:cubicBezTo>
                <a:cubicBezTo>
                  <a:pt x="493857" y="1850207"/>
                  <a:pt x="-143602" y="1420709"/>
                  <a:pt x="29199" y="1092462"/>
                </a:cubicBezTo>
                <a:close/>
              </a:path>
            </a:pathLst>
          </a:custGeom>
          <a:solidFill>
            <a:schemeClr val="accent5"/>
          </a:solidFill>
          <a:ln w="31750" cap="sq">
            <a:noFill/>
            <a:miter lim="800000"/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/>
            </a:r>
            <a:b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</a:br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«</a:t>
            </a:r>
            <a:r>
              <a:rPr lang="ru-RU" sz="3600" b="1" dirty="0" err="1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Мойдодыр</a:t>
            </a:r>
            <a: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»</a:t>
            </a:r>
            <a:br>
              <a:rPr lang="ru-RU" sz="3600" b="1" dirty="0" smtClean="0">
                <a:solidFill>
                  <a:srgbClr val="F6A21D"/>
                </a:solidFill>
                <a:latin typeface="Bahnschrift Light SemiCondensed" panose="020B0502040204020203" pitchFamily="34" charset="0"/>
              </a:rPr>
            </a:br>
            <a:r>
              <a:rPr lang="ru-RU" sz="3600" b="1" dirty="0">
                <a:solidFill>
                  <a:srgbClr val="F6A21D"/>
                </a:solidFill>
                <a:latin typeface="Bahnschrift Light SemiCondensed" panose="020B0502040204020203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05322" y="203661"/>
            <a:ext cx="7183516" cy="50749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-233920" y="3760815"/>
            <a:ext cx="1628282" cy="1650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01" y="4184554"/>
            <a:ext cx="2036240" cy="1255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59" y="3446641"/>
            <a:ext cx="745562" cy="7674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r="758" b="33131"/>
          <a:stretch/>
        </p:blipFill>
        <p:spPr>
          <a:xfrm>
            <a:off x="4591136" y="478659"/>
            <a:ext cx="7240646" cy="54572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017" y="3429539"/>
            <a:ext cx="62184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512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37745" y="3587721"/>
            <a:ext cx="4486656" cy="1141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75490" y="3824750"/>
            <a:ext cx="4486656" cy="114149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«угадай сказку»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731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32" t="-942" r="66260" b="-472"/>
          <a:stretch/>
        </p:blipFill>
        <p:spPr>
          <a:xfrm>
            <a:off x="0" y="-49774"/>
            <a:ext cx="5001491" cy="690777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48700" y="2294727"/>
            <a:ext cx="3878719" cy="1861635"/>
          </a:xfrm>
        </p:spPr>
        <p:txBody>
          <a:bodyPr>
            <a:normAutofit fontScale="90000"/>
          </a:bodyPr>
          <a:lstStyle/>
          <a:p>
            <a:pPr marL="274320" lvl="0" indent="-274320">
              <a:lnSpc>
                <a:spcPct val="100000"/>
              </a:lnSpc>
              <a:spcBef>
                <a:spcPct val="20000"/>
              </a:spcBef>
            </a:pP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Лечит маленьких детей,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Лечит птичек и зверей,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Сквозь очки свои глядит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Добрый доктор </a:t>
            </a:r>
            <a:r>
              <a:rPr lang="ru-RU" sz="2400" b="1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…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56" b="97956" l="31728" r="67925"/>
                    </a14:imgEffect>
                  </a14:imgLayer>
                </a14:imgProps>
              </a:ext>
            </a:extLst>
          </a:blip>
          <a:srcRect l="29464" t="13336" r="30592" b="2428"/>
          <a:stretch/>
        </p:blipFill>
        <p:spPr>
          <a:xfrm>
            <a:off x="3319778" y="562976"/>
            <a:ext cx="1690255" cy="19910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7028" y="466326"/>
            <a:ext cx="5639172" cy="60954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3862" y="5004673"/>
            <a:ext cx="1627773" cy="16521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276" y="5286415"/>
            <a:ext cx="870943" cy="9819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917" y="5888669"/>
            <a:ext cx="74377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2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32" t="-942" r="66260" b="-472"/>
          <a:stretch/>
        </p:blipFill>
        <p:spPr>
          <a:xfrm>
            <a:off x="0" y="-49774"/>
            <a:ext cx="5001491" cy="690777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48700" y="2294727"/>
            <a:ext cx="3878719" cy="1861635"/>
          </a:xfrm>
        </p:spPr>
        <p:txBody>
          <a:bodyPr>
            <a:normAutofit fontScale="90000"/>
          </a:bodyPr>
          <a:lstStyle/>
          <a:p>
            <a:pPr marL="274320" lvl="0" indent="-274320">
              <a:lnSpc>
                <a:spcPct val="100000"/>
              </a:lnSpc>
              <a:spcBef>
                <a:spcPct val="20000"/>
              </a:spcBef>
            </a:pP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Веселится </a:t>
            </a: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народ-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Муха замуж идёт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За лихого, удалого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Молодого… 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56" b="97956" l="31728" r="67925"/>
                    </a14:imgEffect>
                  </a14:imgLayer>
                </a14:imgProps>
              </a:ext>
            </a:extLst>
          </a:blip>
          <a:srcRect l="29464" t="13336" r="30592" b="2428"/>
          <a:stretch/>
        </p:blipFill>
        <p:spPr>
          <a:xfrm>
            <a:off x="3319778" y="562976"/>
            <a:ext cx="1690255" cy="19910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6296" t="1" r="15410" b="-110"/>
          <a:stretch/>
        </p:blipFill>
        <p:spPr>
          <a:xfrm>
            <a:off x="5472276" y="475444"/>
            <a:ext cx="6190937" cy="55001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3862" y="5004673"/>
            <a:ext cx="1627773" cy="16521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276" y="5286415"/>
            <a:ext cx="870943" cy="9819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917" y="5888669"/>
            <a:ext cx="74377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8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32" t="-942" r="66260" b="-472"/>
          <a:stretch/>
        </p:blipFill>
        <p:spPr>
          <a:xfrm>
            <a:off x="0" y="-49774"/>
            <a:ext cx="5001491" cy="690777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48700" y="2294727"/>
            <a:ext cx="3878719" cy="1861635"/>
          </a:xfrm>
        </p:spPr>
        <p:txBody>
          <a:bodyPr>
            <a:normAutofit fontScale="90000"/>
          </a:bodyPr>
          <a:lstStyle/>
          <a:p>
            <a:pPr marL="274320" lvl="0" indent="-274320">
              <a:lnSpc>
                <a:spcPct val="100000"/>
              </a:lnSpc>
              <a:spcBef>
                <a:spcPct val="20000"/>
              </a:spcBef>
            </a:pP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В </a:t>
            </a: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Африке разбойник,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В Африке злодей,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В Африке ужасный… 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56" b="97956" l="31728" r="67925"/>
                    </a14:imgEffect>
                  </a14:imgLayer>
                </a14:imgProps>
              </a:ext>
            </a:extLst>
          </a:blip>
          <a:srcRect l="29464" t="13336" r="30592" b="2428"/>
          <a:stretch/>
        </p:blipFill>
        <p:spPr>
          <a:xfrm>
            <a:off x="3319778" y="562976"/>
            <a:ext cx="1690255" cy="19910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7821" r="10029" b="-693"/>
          <a:stretch/>
        </p:blipFill>
        <p:spPr>
          <a:xfrm>
            <a:off x="5472276" y="817832"/>
            <a:ext cx="6280011" cy="492996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3862" y="5004673"/>
            <a:ext cx="1627773" cy="16521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276" y="5286415"/>
            <a:ext cx="870943" cy="9819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917" y="5888669"/>
            <a:ext cx="74377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32" t="-942" r="66260" b="-472"/>
          <a:stretch/>
        </p:blipFill>
        <p:spPr>
          <a:xfrm>
            <a:off x="0" y="-49774"/>
            <a:ext cx="5001491" cy="690777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48700" y="2294727"/>
            <a:ext cx="3878719" cy="1861635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Только </a:t>
            </a: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вдруг из – за кусточка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Из-за синего лесочка,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Из далёких из полей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Прилетает… 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ru-RU" sz="2400" cap="none" spc="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56" b="97956" l="31728" r="67925"/>
                    </a14:imgEffect>
                  </a14:imgLayer>
                </a14:imgProps>
              </a:ext>
            </a:extLst>
          </a:blip>
          <a:srcRect l="29464" t="13336" r="30592" b="2428"/>
          <a:stretch/>
        </p:blipFill>
        <p:spPr>
          <a:xfrm>
            <a:off x="3319778" y="562976"/>
            <a:ext cx="1690255" cy="19910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5345" t="15229" r="-230" b="14934"/>
          <a:stretch/>
        </p:blipFill>
        <p:spPr>
          <a:xfrm>
            <a:off x="6124917" y="-68384"/>
            <a:ext cx="4814677" cy="6126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2172" y="4860970"/>
            <a:ext cx="1627773" cy="16521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5862" y="5075870"/>
            <a:ext cx="870943" cy="9819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917" y="5888669"/>
            <a:ext cx="74377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5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32" t="-942" r="66260" b="-472"/>
          <a:stretch/>
        </p:blipFill>
        <p:spPr>
          <a:xfrm>
            <a:off x="0" y="-49774"/>
            <a:ext cx="5001491" cy="690777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48700" y="2294727"/>
            <a:ext cx="3878719" cy="1861635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А за ним – то народ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И поёт, и орёт: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- Вот урод, так урод!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Что за нос, что за рот!</a:t>
            </a:r>
            <a:b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400" cap="none" spc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  <a:t>И откуда такое…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48645" b="-124"/>
          <a:stretch/>
        </p:blipFill>
        <p:spPr>
          <a:xfrm>
            <a:off x="6124917" y="232921"/>
            <a:ext cx="4841172" cy="62294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756" b="97956" l="31728" r="67925"/>
                    </a14:imgEffect>
                  </a14:imgLayer>
                </a14:imgProps>
              </a:ext>
            </a:extLst>
          </a:blip>
          <a:srcRect l="29464" t="13336" r="30592" b="2428"/>
          <a:stretch/>
        </p:blipFill>
        <p:spPr>
          <a:xfrm>
            <a:off x="3319778" y="562976"/>
            <a:ext cx="1690255" cy="19910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2172" y="4860970"/>
            <a:ext cx="1627773" cy="16521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5862" y="5075870"/>
            <a:ext cx="870943" cy="9819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917" y="5888669"/>
            <a:ext cx="74377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9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512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37745" y="3587721"/>
            <a:ext cx="4486656" cy="1141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75490" y="3824750"/>
            <a:ext cx="4486656" cy="114149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«Соедини действие и героя»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1948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6089903" y="0"/>
            <a:ext cx="6102097" cy="6858000"/>
          </a:xfrm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04" y="440312"/>
            <a:ext cx="11389573" cy="113464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116" y="220156"/>
            <a:ext cx="11389573" cy="113464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800" b="1" dirty="0"/>
              <a:t>Соедини героя сказки с поступком,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который </a:t>
            </a:r>
            <a:r>
              <a:rPr lang="ru-RU" sz="2800" b="1" dirty="0"/>
              <a:t>он совершил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51205" y="2055334"/>
            <a:ext cx="1012593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Айболит	         </a:t>
            </a:r>
            <a:r>
              <a:rPr lang="ru-RU" sz="3200" dirty="0" smtClean="0"/>
              <a:t>                                     Зажгли </a:t>
            </a:r>
            <a:r>
              <a:rPr lang="ru-RU" sz="3200" dirty="0"/>
              <a:t>море.</a:t>
            </a:r>
          </a:p>
          <a:p>
            <a:r>
              <a:rPr lang="ru-RU" sz="3200" dirty="0"/>
              <a:t>Воробей	        </a:t>
            </a:r>
            <a:r>
              <a:rPr lang="ru-RU" sz="3200" dirty="0" smtClean="0"/>
              <a:t>                                      Проглотил </a:t>
            </a:r>
            <a:r>
              <a:rPr lang="ru-RU" sz="3200" dirty="0"/>
              <a:t>солнце.</a:t>
            </a:r>
          </a:p>
          <a:p>
            <a:r>
              <a:rPr lang="ru-RU" sz="3200" dirty="0"/>
              <a:t>Крокодил  	</a:t>
            </a:r>
            <a:r>
              <a:rPr lang="ru-RU" sz="3200" dirty="0" smtClean="0"/>
              <a:t>                                        Помыла </a:t>
            </a:r>
            <a:r>
              <a:rPr lang="ru-RU" sz="3200" dirty="0"/>
              <a:t>свою посуду.</a:t>
            </a:r>
          </a:p>
          <a:p>
            <a:r>
              <a:rPr lang="ru-RU" sz="3200" dirty="0"/>
              <a:t>Комар	       </a:t>
            </a:r>
            <a:r>
              <a:rPr lang="ru-RU" sz="3200" dirty="0" smtClean="0"/>
              <a:t>                                            Вернул </a:t>
            </a:r>
            <a:r>
              <a:rPr lang="ru-RU" sz="3200" dirty="0"/>
              <a:t>солнце в небо.</a:t>
            </a:r>
          </a:p>
          <a:p>
            <a:r>
              <a:rPr lang="ru-RU" sz="3200" dirty="0"/>
              <a:t>Федора	        </a:t>
            </a:r>
            <a:r>
              <a:rPr lang="ru-RU" sz="3200" dirty="0" smtClean="0"/>
              <a:t>                                           Потушила </a:t>
            </a:r>
            <a:r>
              <a:rPr lang="ru-RU" sz="3200" dirty="0"/>
              <a:t>море.</a:t>
            </a:r>
          </a:p>
          <a:p>
            <a:r>
              <a:rPr lang="ru-RU" sz="3200" dirty="0"/>
              <a:t>Медведь	      </a:t>
            </a:r>
            <a:r>
              <a:rPr lang="ru-RU" sz="3200" dirty="0" smtClean="0"/>
              <a:t>                                       Спас </a:t>
            </a:r>
            <a:r>
              <a:rPr lang="ru-RU" sz="3200" dirty="0"/>
              <a:t>Муху – Цокотуху.</a:t>
            </a:r>
          </a:p>
          <a:p>
            <a:r>
              <a:rPr lang="ru-RU" sz="3200" dirty="0"/>
              <a:t>Бабочка	       </a:t>
            </a:r>
            <a:r>
              <a:rPr lang="ru-RU" sz="3200" dirty="0" smtClean="0"/>
              <a:t>                                      Съел </a:t>
            </a:r>
            <a:r>
              <a:rPr lang="ru-RU" sz="3200" dirty="0"/>
              <a:t>таракана.</a:t>
            </a:r>
          </a:p>
          <a:p>
            <a:r>
              <a:rPr lang="ru-RU" sz="3200" dirty="0"/>
              <a:t>Лисички	        </a:t>
            </a:r>
            <a:r>
              <a:rPr lang="ru-RU" sz="3200" dirty="0" smtClean="0"/>
              <a:t>                                     Вылечил </a:t>
            </a:r>
            <a:r>
              <a:rPr lang="ru-RU" sz="3200" dirty="0"/>
              <a:t>зверей.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463636" y="2355273"/>
            <a:ext cx="3837709" cy="3338945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248775" y="3869116"/>
            <a:ext cx="4052570" cy="91010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747651" y="2913250"/>
            <a:ext cx="3730279" cy="475484"/>
          </a:xfrm>
          <a:prstGeom prst="straightConnector1">
            <a:avLst/>
          </a:prstGeom>
          <a:ln w="57150">
            <a:solidFill>
              <a:schemeClr val="accent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463635" y="2944756"/>
            <a:ext cx="3934692" cy="2222989"/>
          </a:xfrm>
          <a:prstGeom prst="straightConnector1">
            <a:avLst/>
          </a:prstGeom>
          <a:ln w="57150">
            <a:solidFill>
              <a:schemeClr val="tx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356205" y="3319080"/>
            <a:ext cx="4042122" cy="1014995"/>
          </a:xfrm>
          <a:prstGeom prst="straightConnector1">
            <a:avLst/>
          </a:prstGeom>
          <a:ln w="5715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586505" y="3823188"/>
            <a:ext cx="3891425" cy="974534"/>
          </a:xfrm>
          <a:prstGeom prst="straightConnector1">
            <a:avLst/>
          </a:prstGeom>
          <a:ln w="57150">
            <a:solidFill>
              <a:srgbClr val="4F706E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505932" y="4351923"/>
            <a:ext cx="3892395" cy="1028835"/>
          </a:xfrm>
          <a:prstGeom prst="straightConnector1">
            <a:avLst/>
          </a:prstGeom>
          <a:ln w="57150">
            <a:solidFill>
              <a:srgbClr val="E95F2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3586505" y="2404080"/>
            <a:ext cx="3811822" cy="3428953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Капля 24"/>
          <p:cNvSpPr/>
          <p:nvPr/>
        </p:nvSpPr>
        <p:spPr>
          <a:xfrm>
            <a:off x="-334159" y="4976049"/>
            <a:ext cx="1970504" cy="2088642"/>
          </a:xfrm>
          <a:prstGeom prst="teardrop">
            <a:avLst>
              <a:gd name="adj" fmla="val 108214"/>
            </a:avLst>
          </a:prstGeom>
          <a:solidFill>
            <a:srgbClr val="877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933977" y="6020370"/>
            <a:ext cx="1016951" cy="982802"/>
          </a:xfrm>
          <a:prstGeom prst="ellipse">
            <a:avLst/>
          </a:prstGeom>
          <a:solidFill>
            <a:srgbClr val="4B4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56" b="97956" l="31728" r="67925"/>
                    </a14:imgEffect>
                  </a14:imgLayer>
                </a14:imgProps>
              </a:ext>
            </a:extLst>
          </a:blip>
          <a:srcRect l="29464" t="13336" r="30592" b="2428"/>
          <a:stretch/>
        </p:blipFill>
        <p:spPr>
          <a:xfrm>
            <a:off x="99280" y="5229264"/>
            <a:ext cx="1343172" cy="158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3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512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37745" y="3587721"/>
            <a:ext cx="4486656" cy="1141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75490" y="3824750"/>
            <a:ext cx="4486656" cy="114149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«Продолжи фразу»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760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8292" y="2329491"/>
            <a:ext cx="5076759" cy="53931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724" y="1749929"/>
            <a:ext cx="2137345" cy="2060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2205" y="2641662"/>
            <a:ext cx="3859652" cy="45233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2801" y="-522806"/>
            <a:ext cx="1627773" cy="16521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6882" y="-218002"/>
            <a:ext cx="1243692" cy="157900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39973" y="5007697"/>
            <a:ext cx="39966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Ехали медведи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—</a:t>
            </a: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bg2">
                    <a:lumMod val="75000"/>
                  </a:schemeClr>
                </a:solidFill>
              </a:rPr>
            </a:b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35746" y="5026972"/>
            <a:ext cx="3269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на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велосипеде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84331" y="2775588"/>
            <a:ext cx="43087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Одеяло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убежало —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91315" y="2775088"/>
            <a:ext cx="3497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улетела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простыня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07621" y="1606428"/>
            <a:ext cx="71588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И сейчас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же щётки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щётки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bg2">
                    <a:lumMod val="75000"/>
                  </a:schemeClr>
                </a:solidFill>
              </a:rPr>
            </a:b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90845" y="1627390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ru-RU" sz="3200" dirty="0">
                <a:solidFill>
                  <a:srgbClr val="4A5356">
                    <a:lumMod val="75000"/>
                  </a:srgbClr>
                </a:solidFill>
              </a:rPr>
              <a:t>—</a:t>
            </a:r>
            <a:endParaRPr lang="ru-RU" sz="3200" dirty="0">
              <a:solidFill>
                <a:srgbClr val="4A5356">
                  <a:lumMod val="75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16951" y="1614112"/>
            <a:ext cx="4761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затрещали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как трещотки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42664" y="3924831"/>
            <a:ext cx="4938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Скачет сито по полям  —  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35057" y="3013502"/>
            <a:ext cx="70089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defTabSz="914400"/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1441" y="3936064"/>
            <a:ext cx="4378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а корыто по лугам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80386" y="546502"/>
            <a:ext cx="8118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Стыдно старому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реветь – ты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не заяц,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3898" y="559618"/>
            <a:ext cx="2574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а Медведь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60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23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91146" y="2400598"/>
            <a:ext cx="8991600" cy="164592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091" y="2618895"/>
            <a:ext cx="1627773" cy="16521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722" y="2791845"/>
            <a:ext cx="1573406" cy="1997608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 rot="743875">
            <a:off x="-268043" y="-660995"/>
            <a:ext cx="1721903" cy="2425078"/>
          </a:xfrm>
          <a:custGeom>
            <a:avLst/>
            <a:gdLst>
              <a:gd name="connsiteX0" fmla="*/ 0 w 1659886"/>
              <a:gd name="connsiteY0" fmla="*/ 866102 h 1732204"/>
              <a:gd name="connsiteX1" fmla="*/ 829943 w 1659886"/>
              <a:gd name="connsiteY1" fmla="*/ 0 h 1732204"/>
              <a:gd name="connsiteX2" fmla="*/ 1659886 w 1659886"/>
              <a:gd name="connsiteY2" fmla="*/ 866102 h 1732204"/>
              <a:gd name="connsiteX3" fmla="*/ 829943 w 1659886"/>
              <a:gd name="connsiteY3" fmla="*/ 1732204 h 1732204"/>
              <a:gd name="connsiteX4" fmla="*/ 0 w 1659886"/>
              <a:gd name="connsiteY4" fmla="*/ 866102 h 1732204"/>
              <a:gd name="connsiteX0" fmla="*/ 20096 w 1834996"/>
              <a:gd name="connsiteY0" fmla="*/ 1032357 h 1898459"/>
              <a:gd name="connsiteX1" fmla="*/ 1612039 w 1834996"/>
              <a:gd name="connsiteY1" fmla="*/ 0 h 1898459"/>
              <a:gd name="connsiteX2" fmla="*/ 1679982 w 1834996"/>
              <a:gd name="connsiteY2" fmla="*/ 1032357 h 1898459"/>
              <a:gd name="connsiteX3" fmla="*/ 850039 w 1834996"/>
              <a:gd name="connsiteY3" fmla="*/ 1898459 h 1898459"/>
              <a:gd name="connsiteX4" fmla="*/ 20096 w 1834996"/>
              <a:gd name="connsiteY4" fmla="*/ 1032357 h 1898459"/>
              <a:gd name="connsiteX0" fmla="*/ 1049 w 1815949"/>
              <a:gd name="connsiteY0" fmla="*/ 1032357 h 2424932"/>
              <a:gd name="connsiteX1" fmla="*/ 1592992 w 1815949"/>
              <a:gd name="connsiteY1" fmla="*/ 0 h 2424932"/>
              <a:gd name="connsiteX2" fmla="*/ 1660935 w 1815949"/>
              <a:gd name="connsiteY2" fmla="*/ 1032357 h 2424932"/>
              <a:gd name="connsiteX3" fmla="*/ 1371319 w 1815949"/>
              <a:gd name="connsiteY3" fmla="*/ 2424932 h 2424932"/>
              <a:gd name="connsiteX4" fmla="*/ 1049 w 1815949"/>
              <a:gd name="connsiteY4" fmla="*/ 1032357 h 2424932"/>
              <a:gd name="connsiteX0" fmla="*/ 839 w 1642688"/>
              <a:gd name="connsiteY0" fmla="*/ 1032456 h 2425104"/>
              <a:gd name="connsiteX1" fmla="*/ 1592782 w 1642688"/>
              <a:gd name="connsiteY1" fmla="*/ 99 h 2425104"/>
              <a:gd name="connsiteX2" fmla="*/ 1272798 w 1642688"/>
              <a:gd name="connsiteY2" fmla="*/ 1087874 h 2425104"/>
              <a:gd name="connsiteX3" fmla="*/ 1371109 w 1642688"/>
              <a:gd name="connsiteY3" fmla="*/ 2425031 h 2425104"/>
              <a:gd name="connsiteX4" fmla="*/ 839 w 1642688"/>
              <a:gd name="connsiteY4" fmla="*/ 1032456 h 2425104"/>
              <a:gd name="connsiteX0" fmla="*/ 839 w 1721903"/>
              <a:gd name="connsiteY0" fmla="*/ 1032456 h 2425078"/>
              <a:gd name="connsiteX1" fmla="*/ 1592782 w 1721903"/>
              <a:gd name="connsiteY1" fmla="*/ 99 h 2425078"/>
              <a:gd name="connsiteX2" fmla="*/ 1272798 w 1721903"/>
              <a:gd name="connsiteY2" fmla="*/ 1087874 h 2425078"/>
              <a:gd name="connsiteX3" fmla="*/ 1371109 w 1721903"/>
              <a:gd name="connsiteY3" fmla="*/ 2425031 h 2425078"/>
              <a:gd name="connsiteX4" fmla="*/ 839 w 1721903"/>
              <a:gd name="connsiteY4" fmla="*/ 1032456 h 242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1903" h="2425078">
                <a:moveTo>
                  <a:pt x="839" y="1032456"/>
                </a:moveTo>
                <a:cubicBezTo>
                  <a:pt x="37785" y="628301"/>
                  <a:pt x="1380789" y="-9137"/>
                  <a:pt x="1592782" y="99"/>
                </a:cubicBezTo>
                <a:cubicBezTo>
                  <a:pt x="1804775" y="9335"/>
                  <a:pt x="1272798" y="609539"/>
                  <a:pt x="1272798" y="1087874"/>
                </a:cubicBezTo>
                <a:cubicBezTo>
                  <a:pt x="2090216" y="1095155"/>
                  <a:pt x="1583102" y="2434267"/>
                  <a:pt x="1371109" y="2425031"/>
                </a:cubicBezTo>
                <a:cubicBezTo>
                  <a:pt x="1159116" y="2415795"/>
                  <a:pt x="-36107" y="1436611"/>
                  <a:pt x="839" y="1032456"/>
                </a:cubicBezTo>
                <a:close/>
              </a:path>
            </a:pathLst>
          </a:custGeom>
          <a:solidFill>
            <a:srgbClr val="4B4323"/>
          </a:solidFill>
          <a:ln>
            <a:solidFill>
              <a:srgbClr val="4B43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 rot="19231732">
            <a:off x="-632936" y="-722238"/>
            <a:ext cx="3338377" cy="3896060"/>
          </a:xfrm>
          <a:custGeom>
            <a:avLst/>
            <a:gdLst>
              <a:gd name="connsiteX0" fmla="*/ 0 w 2355273"/>
              <a:gd name="connsiteY0" fmla="*/ 1905000 h 3810000"/>
              <a:gd name="connsiteX1" fmla="*/ 1177637 w 2355273"/>
              <a:gd name="connsiteY1" fmla="*/ 0 h 3810000"/>
              <a:gd name="connsiteX2" fmla="*/ 2355274 w 2355273"/>
              <a:gd name="connsiteY2" fmla="*/ 1905000 h 3810000"/>
              <a:gd name="connsiteX3" fmla="*/ 1177637 w 2355273"/>
              <a:gd name="connsiteY3" fmla="*/ 3810000 h 3810000"/>
              <a:gd name="connsiteX4" fmla="*/ 0 w 2355273"/>
              <a:gd name="connsiteY4" fmla="*/ 1905000 h 3810000"/>
              <a:gd name="connsiteX0" fmla="*/ 0 w 2715492"/>
              <a:gd name="connsiteY0" fmla="*/ 1299617 h 3835823"/>
              <a:gd name="connsiteX1" fmla="*/ 1537855 w 2715492"/>
              <a:gd name="connsiteY1" fmla="*/ 18072 h 3835823"/>
              <a:gd name="connsiteX2" fmla="*/ 2715492 w 2715492"/>
              <a:gd name="connsiteY2" fmla="*/ 1923072 h 3835823"/>
              <a:gd name="connsiteX3" fmla="*/ 1537855 w 2715492"/>
              <a:gd name="connsiteY3" fmla="*/ 3828072 h 3835823"/>
              <a:gd name="connsiteX4" fmla="*/ 0 w 2715492"/>
              <a:gd name="connsiteY4" fmla="*/ 1299617 h 3835823"/>
              <a:gd name="connsiteX0" fmla="*/ 89342 w 2804834"/>
              <a:gd name="connsiteY0" fmla="*/ 1289453 h 3829293"/>
              <a:gd name="connsiteX1" fmla="*/ 1627197 w 2804834"/>
              <a:gd name="connsiteY1" fmla="*/ 7908 h 3829293"/>
              <a:gd name="connsiteX2" fmla="*/ 2804834 w 2804834"/>
              <a:gd name="connsiteY2" fmla="*/ 1912908 h 3829293"/>
              <a:gd name="connsiteX3" fmla="*/ 1627197 w 2804834"/>
              <a:gd name="connsiteY3" fmla="*/ 3817908 h 3829293"/>
              <a:gd name="connsiteX4" fmla="*/ 338723 w 2804834"/>
              <a:gd name="connsiteY4" fmla="*/ 2640272 h 3829293"/>
              <a:gd name="connsiteX5" fmla="*/ 89342 w 2804834"/>
              <a:gd name="connsiteY5" fmla="*/ 1289453 h 3829293"/>
              <a:gd name="connsiteX0" fmla="*/ 89342 w 2804834"/>
              <a:gd name="connsiteY0" fmla="*/ 1289453 h 3825406"/>
              <a:gd name="connsiteX1" fmla="*/ 1627197 w 2804834"/>
              <a:gd name="connsiteY1" fmla="*/ 7908 h 3825406"/>
              <a:gd name="connsiteX2" fmla="*/ 2804834 w 2804834"/>
              <a:gd name="connsiteY2" fmla="*/ 1912908 h 3825406"/>
              <a:gd name="connsiteX3" fmla="*/ 1627197 w 2804834"/>
              <a:gd name="connsiteY3" fmla="*/ 3817908 h 3825406"/>
              <a:gd name="connsiteX4" fmla="*/ 338723 w 2804834"/>
              <a:gd name="connsiteY4" fmla="*/ 2640272 h 3825406"/>
              <a:gd name="connsiteX5" fmla="*/ 89342 w 2804834"/>
              <a:gd name="connsiteY5" fmla="*/ 1289453 h 3825406"/>
              <a:gd name="connsiteX0" fmla="*/ 68942 w 2784434"/>
              <a:gd name="connsiteY0" fmla="*/ 1289487 h 3826134"/>
              <a:gd name="connsiteX1" fmla="*/ 1606797 w 2784434"/>
              <a:gd name="connsiteY1" fmla="*/ 7942 h 3826134"/>
              <a:gd name="connsiteX2" fmla="*/ 2784434 w 2784434"/>
              <a:gd name="connsiteY2" fmla="*/ 1912942 h 3826134"/>
              <a:gd name="connsiteX3" fmla="*/ 1606797 w 2784434"/>
              <a:gd name="connsiteY3" fmla="*/ 3817942 h 3826134"/>
              <a:gd name="connsiteX4" fmla="*/ 401451 w 2784434"/>
              <a:gd name="connsiteY4" fmla="*/ 2668015 h 3826134"/>
              <a:gd name="connsiteX5" fmla="*/ 68942 w 2784434"/>
              <a:gd name="connsiteY5" fmla="*/ 1289487 h 3826134"/>
              <a:gd name="connsiteX0" fmla="*/ 68942 w 2535052"/>
              <a:gd name="connsiteY0" fmla="*/ 1290475 h 3826304"/>
              <a:gd name="connsiteX1" fmla="*/ 1606797 w 2535052"/>
              <a:gd name="connsiteY1" fmla="*/ 8930 h 3826304"/>
              <a:gd name="connsiteX2" fmla="*/ 2535052 w 2535052"/>
              <a:gd name="connsiteY2" fmla="*/ 1955493 h 3826304"/>
              <a:gd name="connsiteX3" fmla="*/ 1606797 w 2535052"/>
              <a:gd name="connsiteY3" fmla="*/ 3818930 h 3826304"/>
              <a:gd name="connsiteX4" fmla="*/ 401451 w 2535052"/>
              <a:gd name="connsiteY4" fmla="*/ 2669003 h 3826304"/>
              <a:gd name="connsiteX5" fmla="*/ 68942 w 2535052"/>
              <a:gd name="connsiteY5" fmla="*/ 1290475 h 3826304"/>
              <a:gd name="connsiteX0" fmla="*/ 68942 w 2535052"/>
              <a:gd name="connsiteY0" fmla="*/ 1290475 h 3826304"/>
              <a:gd name="connsiteX1" fmla="*/ 1606797 w 2535052"/>
              <a:gd name="connsiteY1" fmla="*/ 8930 h 3826304"/>
              <a:gd name="connsiteX2" fmla="*/ 2535052 w 2535052"/>
              <a:gd name="connsiteY2" fmla="*/ 1955493 h 3826304"/>
              <a:gd name="connsiteX3" fmla="*/ 1606797 w 2535052"/>
              <a:gd name="connsiteY3" fmla="*/ 3818930 h 3826304"/>
              <a:gd name="connsiteX4" fmla="*/ 401451 w 2535052"/>
              <a:gd name="connsiteY4" fmla="*/ 2669003 h 3826304"/>
              <a:gd name="connsiteX5" fmla="*/ 68942 w 2535052"/>
              <a:gd name="connsiteY5" fmla="*/ 1290475 h 3826304"/>
              <a:gd name="connsiteX0" fmla="*/ 68942 w 2576616"/>
              <a:gd name="connsiteY0" fmla="*/ 1287655 h 3826048"/>
              <a:gd name="connsiteX1" fmla="*/ 1606797 w 2576616"/>
              <a:gd name="connsiteY1" fmla="*/ 6110 h 3826048"/>
              <a:gd name="connsiteX2" fmla="*/ 2576616 w 2576616"/>
              <a:gd name="connsiteY2" fmla="*/ 1827982 h 3826048"/>
              <a:gd name="connsiteX3" fmla="*/ 1606797 w 2576616"/>
              <a:gd name="connsiteY3" fmla="*/ 3816110 h 3826048"/>
              <a:gd name="connsiteX4" fmla="*/ 401451 w 2576616"/>
              <a:gd name="connsiteY4" fmla="*/ 2666183 h 3826048"/>
              <a:gd name="connsiteX5" fmla="*/ 68942 w 2576616"/>
              <a:gd name="connsiteY5" fmla="*/ 1287655 h 3826048"/>
              <a:gd name="connsiteX0" fmla="*/ 68942 w 2703660"/>
              <a:gd name="connsiteY0" fmla="*/ 1287655 h 3826048"/>
              <a:gd name="connsiteX1" fmla="*/ 1606797 w 2703660"/>
              <a:gd name="connsiteY1" fmla="*/ 6110 h 3826048"/>
              <a:gd name="connsiteX2" fmla="*/ 2576616 w 2703660"/>
              <a:gd name="connsiteY2" fmla="*/ 1827982 h 3826048"/>
              <a:gd name="connsiteX3" fmla="*/ 1606797 w 2703660"/>
              <a:gd name="connsiteY3" fmla="*/ 3816110 h 3826048"/>
              <a:gd name="connsiteX4" fmla="*/ 401451 w 2703660"/>
              <a:gd name="connsiteY4" fmla="*/ 2666183 h 3826048"/>
              <a:gd name="connsiteX5" fmla="*/ 68942 w 2703660"/>
              <a:gd name="connsiteY5" fmla="*/ 1287655 h 3826048"/>
              <a:gd name="connsiteX0" fmla="*/ 68942 w 2717932"/>
              <a:gd name="connsiteY0" fmla="*/ 1287655 h 3428000"/>
              <a:gd name="connsiteX1" fmla="*/ 1606797 w 2717932"/>
              <a:gd name="connsiteY1" fmla="*/ 6110 h 3428000"/>
              <a:gd name="connsiteX2" fmla="*/ 2576616 w 2717932"/>
              <a:gd name="connsiteY2" fmla="*/ 1827982 h 3428000"/>
              <a:gd name="connsiteX3" fmla="*/ 1759197 w 2717932"/>
              <a:gd name="connsiteY3" fmla="*/ 3414329 h 3428000"/>
              <a:gd name="connsiteX4" fmla="*/ 401451 w 2717932"/>
              <a:gd name="connsiteY4" fmla="*/ 2666183 h 3428000"/>
              <a:gd name="connsiteX5" fmla="*/ 68942 w 2717932"/>
              <a:gd name="connsiteY5" fmla="*/ 1287655 h 3428000"/>
              <a:gd name="connsiteX0" fmla="*/ 60339 w 2709329"/>
              <a:gd name="connsiteY0" fmla="*/ 1397974 h 3538319"/>
              <a:gd name="connsiteX1" fmla="*/ 1473503 w 2709329"/>
              <a:gd name="connsiteY1" fmla="*/ 5592 h 3538319"/>
              <a:gd name="connsiteX2" fmla="*/ 2568013 w 2709329"/>
              <a:gd name="connsiteY2" fmla="*/ 1938301 h 3538319"/>
              <a:gd name="connsiteX3" fmla="*/ 1750594 w 2709329"/>
              <a:gd name="connsiteY3" fmla="*/ 3524648 h 3538319"/>
              <a:gd name="connsiteX4" fmla="*/ 392848 w 2709329"/>
              <a:gd name="connsiteY4" fmla="*/ 2776502 h 3538319"/>
              <a:gd name="connsiteX5" fmla="*/ 60339 w 2709329"/>
              <a:gd name="connsiteY5" fmla="*/ 1397974 h 3538319"/>
              <a:gd name="connsiteX0" fmla="*/ 13288 w 2662278"/>
              <a:gd name="connsiteY0" fmla="*/ 1416278 h 3556623"/>
              <a:gd name="connsiteX1" fmla="*/ 692160 w 2662278"/>
              <a:gd name="connsiteY1" fmla="*/ 910589 h 3556623"/>
              <a:gd name="connsiteX2" fmla="*/ 1426452 w 2662278"/>
              <a:gd name="connsiteY2" fmla="*/ 23896 h 3556623"/>
              <a:gd name="connsiteX3" fmla="*/ 2520962 w 2662278"/>
              <a:gd name="connsiteY3" fmla="*/ 1956605 h 3556623"/>
              <a:gd name="connsiteX4" fmla="*/ 1703543 w 2662278"/>
              <a:gd name="connsiteY4" fmla="*/ 3542952 h 3556623"/>
              <a:gd name="connsiteX5" fmla="*/ 345797 w 2662278"/>
              <a:gd name="connsiteY5" fmla="*/ 2794806 h 3556623"/>
              <a:gd name="connsiteX6" fmla="*/ 13288 w 2662278"/>
              <a:gd name="connsiteY6" fmla="*/ 1416278 h 355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2278" h="3556623">
                <a:moveTo>
                  <a:pt x="13288" y="1416278"/>
                </a:moveTo>
                <a:cubicBezTo>
                  <a:pt x="71015" y="1102242"/>
                  <a:pt x="456633" y="1142653"/>
                  <a:pt x="692160" y="910589"/>
                </a:cubicBezTo>
                <a:cubicBezTo>
                  <a:pt x="927687" y="678525"/>
                  <a:pt x="1121652" y="-150440"/>
                  <a:pt x="1426452" y="23896"/>
                </a:cubicBezTo>
                <a:cubicBezTo>
                  <a:pt x="1731252" y="198232"/>
                  <a:pt x="1717399" y="1721922"/>
                  <a:pt x="2520962" y="1956605"/>
                </a:cubicBezTo>
                <a:cubicBezTo>
                  <a:pt x="3019726" y="2703907"/>
                  <a:pt x="2066071" y="3403252"/>
                  <a:pt x="1703543" y="3542952"/>
                </a:cubicBezTo>
                <a:cubicBezTo>
                  <a:pt x="1341015" y="3682652"/>
                  <a:pt x="1655052" y="2703596"/>
                  <a:pt x="345797" y="2794806"/>
                </a:cubicBezTo>
                <a:cubicBezTo>
                  <a:pt x="89488" y="2373397"/>
                  <a:pt x="-44439" y="1730314"/>
                  <a:pt x="13288" y="1416278"/>
                </a:cubicBezTo>
                <a:close/>
              </a:path>
            </a:pathLst>
          </a:custGeom>
          <a:noFill/>
          <a:ln w="76200">
            <a:solidFill>
              <a:srgbClr val="4F7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8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218</TotalTime>
  <Words>92</Words>
  <Application>Microsoft Office PowerPoint</Application>
  <PresentationFormat>Широкоэкранный</PresentationFormat>
  <Paragraphs>36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Bahnschrift Light SemiCondensed</vt:lpstr>
      <vt:lpstr>Corbel</vt:lpstr>
      <vt:lpstr>Gill Sans MT</vt:lpstr>
      <vt:lpstr>Parcel</vt:lpstr>
      <vt:lpstr>Викторина по произведениям  К.И. Чуковского</vt:lpstr>
      <vt:lpstr>«Угадай сказку»</vt:lpstr>
      <vt:lpstr>«Путаница»</vt:lpstr>
      <vt:lpstr>«Федорино горе»</vt:lpstr>
      <vt:lpstr> «Краденое           солнце»</vt:lpstr>
      <vt:lpstr>«Тараканище»</vt:lpstr>
      <vt:lpstr> «Мойдодыр»  </vt:lpstr>
      <vt:lpstr>«угадай сказку»</vt:lpstr>
      <vt:lpstr>Лечит маленьких детей, Лечит птичек и зверей, Сквозь очки свои глядит Добрый доктор …</vt:lpstr>
      <vt:lpstr> Веселится народ- Муха замуж идёт За лихого, удалого Молодого…  </vt:lpstr>
      <vt:lpstr> В Африке разбойник, В Африке злодей, В Африке ужасный…  </vt:lpstr>
      <vt:lpstr>  Только вдруг из – за кусточка Из-за синего лесочка, Из далёких из полей Прилетает…   </vt:lpstr>
      <vt:lpstr>А за ним – то народ И поёт, и орёт: - Вот урод, так урод! Что за нос, что за рот! И откуда такое… </vt:lpstr>
      <vt:lpstr>«Соедини действие и героя»</vt:lpstr>
      <vt:lpstr> Соедини героя сказки с поступком,  который он совершил</vt:lpstr>
      <vt:lpstr>«Продолжи фразу»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25</cp:revision>
  <dcterms:created xsi:type="dcterms:W3CDTF">2021-03-28T08:25:19Z</dcterms:created>
  <dcterms:modified xsi:type="dcterms:W3CDTF">2021-03-29T06:53:09Z</dcterms:modified>
</cp:coreProperties>
</file>