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MD\Desktop\3 класс 4 год\для уроков\Эко викторина Знатоки леса\regnum_picture_1452716625215525_norm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1412776"/>
            <a:ext cx="67233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ВИКТОРИНА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«Знатоки  леса»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MD\Desktop\3 класс 4 год\для уроков\Эко викторина Знатоки леса\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D\Desktop\3 класс 4 год\для уроков\Эко викторина Знатоки леса\moder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0"/>
            <a:ext cx="7362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Кто живёт в лесу?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MD\Desktop\3 класс 4 год\для уроков\Эко викторина Знатоки леса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0"/>
            <a:ext cx="7601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Что растет в лесу?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D\Desktop\3 класс 4 год\для уроков\Эко викторина Знатоки леса\bereza_derevo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10240">
            <a:off x="1406599" y="1022348"/>
            <a:ext cx="2232248" cy="28803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7469" y="188640"/>
            <a:ext cx="5259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Отгадай дерево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5877272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берёза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6152" name="Picture 8" descr="C:\Users\AMD\Desktop\3 класс 4 год\для уроков\Эко викторина Знатоки леса\bereza_dere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96752"/>
            <a:ext cx="3744416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MD\Desktop\3 класс 4 год\для уроков\Эко викторина Знатоки леса\1580028805_7 - копия.jpg"/>
          <p:cNvPicPr>
            <a:picLocks noChangeAspect="1" noChangeArrowheads="1"/>
          </p:cNvPicPr>
          <p:nvPr/>
        </p:nvPicPr>
        <p:blipFill>
          <a:blip r:embed="rId2" cstate="print"/>
          <a:srcRect l="5556" r="8333"/>
          <a:stretch>
            <a:fillRect/>
          </a:stretch>
        </p:blipFill>
        <p:spPr bwMode="auto">
          <a:xfrm>
            <a:off x="1187624" y="1844824"/>
            <a:ext cx="2232248" cy="2856730"/>
          </a:xfrm>
          <a:prstGeom prst="rect">
            <a:avLst/>
          </a:prstGeom>
          <a:noFill/>
        </p:spPr>
      </p:pic>
      <p:pic>
        <p:nvPicPr>
          <p:cNvPr id="7170" name="Picture 2" descr="C:\Users\AMD\Desktop\3 класс 4 год\для уроков\Эко викторина Знатоки леса\1580028805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4176464" cy="628116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47864" y="1124744"/>
            <a:ext cx="734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дуб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MD\Desktop\3 класс 4 год\для уроков\Эко викторина Знатоки леса\130e7cfa69f28203cc7c900198991484 - копия.jpg"/>
          <p:cNvPicPr>
            <a:picLocks noChangeAspect="1" noChangeArrowheads="1"/>
          </p:cNvPicPr>
          <p:nvPr/>
        </p:nvPicPr>
        <p:blipFill>
          <a:blip r:embed="rId2" cstate="print"/>
          <a:srcRect t="6923" b="5847"/>
          <a:stretch>
            <a:fillRect/>
          </a:stretch>
        </p:blipFill>
        <p:spPr bwMode="auto">
          <a:xfrm rot="20759503">
            <a:off x="1462680" y="2022020"/>
            <a:ext cx="2448272" cy="3168352"/>
          </a:xfrm>
          <a:prstGeom prst="rect">
            <a:avLst/>
          </a:prstGeom>
          <a:noFill/>
        </p:spPr>
      </p:pic>
      <p:pic>
        <p:nvPicPr>
          <p:cNvPr id="8194" name="Picture 2" descr="C:\Users\AMD\Desktop\3 класс 4 год\для уроков\Эко викторина Знатоки леса\af9b64d6701449dbbebb088ef072e8f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4386064" cy="5715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55776" y="620688"/>
            <a:ext cx="1223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рябина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AMD\Desktop\3 класс 4 год\для уроков\Эко викторина Знатоки леса\el_elovye_shishki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916832"/>
            <a:ext cx="3240360" cy="3024336"/>
          </a:xfrm>
          <a:prstGeom prst="rect">
            <a:avLst/>
          </a:prstGeom>
          <a:noFill/>
        </p:spPr>
      </p:pic>
      <p:pic>
        <p:nvPicPr>
          <p:cNvPr id="9218" name="Picture 2" descr="C:\Users\AMD\Desktop\3 класс 4 год\для уроков\Эко викторина Знатоки леса\el_elovye_shish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4104456" cy="60486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4048" y="908720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ель</a:t>
            </a:r>
            <a:endParaRPr lang="ru-RU" sz="2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AMD\Desktop\3 класс 4 год\для уроков\Эко викторина Знатоки леса\14198615979052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08920"/>
            <a:ext cx="3024336" cy="2880320"/>
          </a:xfrm>
          <a:prstGeom prst="rect">
            <a:avLst/>
          </a:prstGeom>
          <a:noFill/>
        </p:spPr>
      </p:pic>
      <p:pic>
        <p:nvPicPr>
          <p:cNvPr id="10242" name="Picture 2" descr="C:\Users\AMD\Desktop\3 класс 4 год\для уроков\Эко викторина Знатоки леса\14198615979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48680"/>
            <a:ext cx="4176464" cy="58326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27784" y="1556792"/>
            <a:ext cx="1440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сосна</a:t>
            </a:r>
            <a:endParaRPr lang="ru-RU" sz="2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88640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Отгадай животное</a:t>
            </a:r>
            <a:endParaRPr lang="ru-RU" sz="4800" dirty="0"/>
          </a:p>
        </p:txBody>
      </p:sp>
      <p:pic>
        <p:nvPicPr>
          <p:cNvPr id="11266" name="Picture 2" descr="C:\Users\AMD\Desktop\3 класс 4 год\для уроков\Эко викторина Знатоки леса\b3ffa193c48cea9dacdd66bd4a1cf3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8100392" cy="5661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MD\Desktop\3 класс 4 год\для уроков\Эко викторина Знатоки леса\gallery_6745_250_174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"/>
            <a:ext cx="81003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MD\Desktop\3 класс 4 год\для уроков\Эко викторина Знатоки леса\bfbfeeb4ea311a11e776ce74543cbe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810039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MD\Desktop\3 класс 4 год\для уроков\Эко викторина Знатоки леса\medved-68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MD\Desktop\3 класс 4 год\для уроков\Эко викторина Знатоки леса\kartinki-los-dlya-detej-36-1024x6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D\Desktop\3 класс 4 год\для уроков\Эко викторина Знатоки леса\0000000A1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148</TotalTime>
  <Words>24</Words>
  <Application>Microsoft Office PowerPoint</Application>
  <PresentationFormat>Экран (4:3)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Соколова  Е.В.</dc:creator>
  <cp:lastModifiedBy>RePack by SPecialiST</cp:lastModifiedBy>
  <cp:revision>16</cp:revision>
  <dcterms:created xsi:type="dcterms:W3CDTF">2021-04-01T15:48:25Z</dcterms:created>
  <dcterms:modified xsi:type="dcterms:W3CDTF">2021-04-01T19:28:15Z</dcterms:modified>
</cp:coreProperties>
</file>