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1" r:id="rId3"/>
    <p:sldId id="257" r:id="rId4"/>
    <p:sldId id="258" r:id="rId5"/>
    <p:sldId id="259" r:id="rId6"/>
    <p:sldId id="261" r:id="rId7"/>
    <p:sldId id="262" r:id="rId8"/>
    <p:sldId id="263" r:id="rId9"/>
    <p:sldId id="267" r:id="rId10"/>
    <p:sldId id="270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6261" y="1828800"/>
            <a:ext cx="6530954" cy="40318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Биография </a:t>
            </a:r>
            <a:endParaRPr lang="en-US" sz="6000" b="1" dirty="0" smtClean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А.С. </a:t>
            </a:r>
            <a:r>
              <a:rPr lang="ru-RU" sz="6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Пушкина</a:t>
            </a:r>
            <a:endParaRPr lang="en-US" sz="6600" b="1" dirty="0" smtClean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6600" b="1" dirty="0" smtClean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Презентацию составила: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Герасимова Н.А.</a:t>
            </a:r>
            <a:endParaRPr lang="ru-RU" sz="2000" b="1" dirty="0" smtClean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9800" y="5257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685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latin typeface="Times New Roman"/>
                <a:ea typeface="Calibri"/>
              </a:rPr>
              <a:t>Биография</a:t>
            </a:r>
            <a:r>
              <a:rPr lang="en-US" sz="5400" b="1" i="1" dirty="0" smtClean="0">
                <a:latin typeface="Times New Roman"/>
                <a:ea typeface="Calibri"/>
              </a:rPr>
              <a:t>- </a:t>
            </a:r>
            <a:r>
              <a:rPr lang="ru-RU" sz="5400" dirty="0" smtClean="0">
                <a:latin typeface="Times New Roman"/>
                <a:ea typeface="Calibri"/>
              </a:rPr>
              <a:t> 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>
                <a:latin typeface="Times New Roman"/>
                <a:ea typeface="Calibri"/>
              </a:rPr>
              <a:t>описание чьей-либо жизни; </a:t>
            </a:r>
            <a:endParaRPr lang="en-US" sz="4400" dirty="0" smtClean="0">
              <a:latin typeface="Times New Roman"/>
              <a:ea typeface="Calibri"/>
            </a:endParaRPr>
          </a:p>
          <a:p>
            <a:pPr>
              <a:buNone/>
            </a:pPr>
            <a:r>
              <a:rPr lang="ru-RU" sz="4400" dirty="0" smtClean="0">
                <a:latin typeface="Times New Roman"/>
                <a:ea typeface="Calibri"/>
              </a:rPr>
              <a:t>жизнеописание.</a:t>
            </a:r>
            <a:endParaRPr lang="ru-RU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19.privet.ru/lr/0b1752b5224e215ff5e8506e1a51bf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2000"/>
            <a:ext cx="4267200" cy="554355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5181600" y="1066800"/>
            <a:ext cx="3565400" cy="48320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Александр </a:t>
            </a:r>
          </a:p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Сергеевич </a:t>
            </a:r>
          </a:p>
          <a:p>
            <a:pPr algn="ctr"/>
            <a:r>
              <a:rPr lang="ru-RU" sz="44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П</a:t>
            </a:r>
            <a:r>
              <a:rPr lang="ru-RU" sz="44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ушкин</a:t>
            </a:r>
          </a:p>
          <a:p>
            <a:pPr algn="ctr"/>
            <a:endParaRPr lang="ru-RU" sz="4400" b="1" dirty="0" smtClean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44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родился</a:t>
            </a:r>
          </a:p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6 июня </a:t>
            </a:r>
          </a:p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1799 года</a:t>
            </a:r>
            <a:endParaRPr lang="ru-RU" sz="44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www.slavyanskaya-kultura.ru/upload/comments/39e30049b2f47692e084699d8185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85800"/>
            <a:ext cx="3048000" cy="3962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7410" name="Picture 2" descr="http://img.liveinternet.ru/images/attach/1/3965/3965958_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2590800"/>
            <a:ext cx="3047999" cy="40481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3886200" y="762000"/>
            <a:ext cx="21114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Отец – </a:t>
            </a:r>
          </a:p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Сергей </a:t>
            </a:r>
          </a:p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Львович</a:t>
            </a:r>
            <a:endParaRPr lang="ru-RU" sz="32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77000" y="4648200"/>
            <a:ext cx="237436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Мать – </a:t>
            </a:r>
          </a:p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Надежда </a:t>
            </a:r>
          </a:p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Осиповна</a:t>
            </a:r>
            <a:endParaRPr lang="ru-RU" sz="32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s54.radikal.ru/i144/1011/f6/fef8636bf3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62000"/>
            <a:ext cx="2895600" cy="3962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388" name="Picture 4" descr="http://shkolazhizni.ru/img/content/i115/115924_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514600"/>
            <a:ext cx="3028950" cy="4038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3429000" y="762000"/>
            <a:ext cx="273985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Бабушка – </a:t>
            </a:r>
          </a:p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Мария </a:t>
            </a:r>
          </a:p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Алексеевна</a:t>
            </a:r>
            <a:endParaRPr lang="ru-RU" sz="32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55068" y="4953000"/>
            <a:ext cx="288893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Няня – </a:t>
            </a:r>
          </a:p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Арина </a:t>
            </a:r>
          </a:p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Родионовна</a:t>
            </a:r>
            <a:endParaRPr lang="ru-RU" sz="32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ayurvedaplus.ru/.synchron/cust/9da9cfe0d3d3.jpg"/>
          <p:cNvPicPr>
            <a:picLocks noChangeAspect="1" noChangeArrowheads="1"/>
          </p:cNvPicPr>
          <p:nvPr/>
        </p:nvPicPr>
        <p:blipFill>
          <a:blip r:embed="rId2" cstate="print"/>
          <a:srcRect l="9879" r="9679"/>
          <a:stretch>
            <a:fillRect/>
          </a:stretch>
        </p:blipFill>
        <p:spPr bwMode="auto">
          <a:xfrm>
            <a:off x="304800" y="685800"/>
            <a:ext cx="4343400" cy="5715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4809160" y="1676400"/>
            <a:ext cx="4334840" cy="35394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Бабушка и няня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пробудили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в маленьком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Александре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любовь к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н</a:t>
            </a:r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ародным песням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и сказкам.</a:t>
            </a:r>
            <a:endParaRPr lang="ru-RU" sz="32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29200" y="1219200"/>
            <a:ext cx="3733714" cy="40318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Сказку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о царе </a:t>
            </a:r>
            <a:r>
              <a:rPr lang="ru-RU" sz="3200" b="1" cap="none" spc="0" dirty="0" err="1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Салтане</a:t>
            </a:r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,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рассказанную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Няней,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Пушкин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запишет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стихами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в 1831 году.</a:t>
            </a:r>
            <a:endParaRPr lang="ru-RU" sz="32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9218" name="Picture 2" descr="Что персонажи стали именами нарицательными, а цитаты из ска. - 28 Февраля 2014 - Blog - Dagware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0"/>
            <a:ext cx="4305300" cy="5715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g-fotki.yandex.ru/get/4510/41769546.e2/0_6cb4a_7ec9e5d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4321202" cy="5105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5181600" y="1905000"/>
            <a:ext cx="3206326" cy="32316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1811 год –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первый год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пребывания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Александра</a:t>
            </a:r>
            <a:endParaRPr lang="ru-RU" sz="3200" b="1" cap="none" spc="0" dirty="0" smtClean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Пушкина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в Лицее</a:t>
            </a:r>
            <a:endParaRPr lang="ru-RU" sz="32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Царское Се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199"/>
            <a:ext cx="9144000" cy="64008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1828800" y="685800"/>
            <a:ext cx="53335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Царскосельский лицей</a:t>
            </a:r>
            <a:endParaRPr lang="ru-RU" sz="32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4" descr="http://kazan.zarplata.ru/articles/content/13850/царскоесел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762000"/>
            <a:ext cx="4050493" cy="304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990600" y="3886200"/>
            <a:ext cx="3048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комната 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для занятий</a:t>
            </a:r>
            <a:endParaRPr lang="ru-RU" sz="28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5" name="Picture 6" descr="Музей Лице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438400"/>
            <a:ext cx="4063999" cy="304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5105400" y="5562600"/>
            <a:ext cx="3048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спальни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лицеистов</a:t>
            </a:r>
            <a:endParaRPr lang="ru-RU" sz="28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museum.ru/imgB.asp?46565"/>
          <p:cNvPicPr>
            <a:picLocks noChangeAspect="1" noChangeArrowheads="1"/>
          </p:cNvPicPr>
          <p:nvPr/>
        </p:nvPicPr>
        <p:blipFill>
          <a:blip r:embed="rId2" cstate="print"/>
          <a:srcRect l="6667" t="12500" r="6667" b="5000"/>
          <a:stretch>
            <a:fillRect/>
          </a:stretch>
        </p:blipFill>
        <p:spPr bwMode="auto">
          <a:xfrm>
            <a:off x="457200" y="609600"/>
            <a:ext cx="4572000" cy="58029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5486400" y="2133600"/>
            <a:ext cx="30480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Спальня 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А.С. </a:t>
            </a:r>
            <a:r>
              <a:rPr lang="ru-RU" sz="28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П</a:t>
            </a:r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ушкина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№ 14</a:t>
            </a:r>
            <a:endParaRPr lang="ru-RU" sz="28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52400" y="2743200"/>
            <a:ext cx="8713787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dirty="0" smtClean="0"/>
              <a:t>                                                  </a:t>
            </a:r>
            <a:endParaRPr lang="ru-RU" sz="2400" dirty="0"/>
          </a:p>
          <a:p>
            <a:r>
              <a:rPr lang="ru-RU" sz="2400" dirty="0"/>
              <a:t>                                                                                            </a:t>
            </a:r>
          </a:p>
          <a:p>
            <a:r>
              <a:rPr lang="ru-RU" sz="2400" dirty="0"/>
              <a:t>                                                                                            </a:t>
            </a:r>
          </a:p>
          <a:p>
            <a:r>
              <a:rPr lang="ru-RU" sz="2400" dirty="0"/>
              <a:t>                                                                                          </a:t>
            </a:r>
            <a:r>
              <a:rPr lang="ru-RU" sz="2000" dirty="0"/>
              <a:t>                                     </a:t>
            </a:r>
            <a:r>
              <a:rPr lang="ru-RU" dirty="0"/>
              <a:t>                                                                                              </a:t>
            </a:r>
          </a:p>
          <a:p>
            <a:r>
              <a:rPr lang="ru-RU" dirty="0"/>
              <a:t>           </a:t>
            </a:r>
          </a:p>
          <a:p>
            <a:r>
              <a:rPr lang="ru-RU" dirty="0"/>
              <a:t>                             </a:t>
            </a:r>
          </a:p>
          <a:p>
            <a:pPr>
              <a:spcBef>
                <a:spcPct val="50000"/>
              </a:spcBef>
            </a:pPr>
            <a:endParaRPr lang="ru-RU" dirty="0"/>
          </a:p>
          <a:p>
            <a:pPr>
              <a:spcBef>
                <a:spcPct val="50000"/>
              </a:spcBef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00200" y="609600"/>
            <a:ext cx="6019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Распорядок дня лицеистов</a:t>
            </a:r>
            <a:endParaRPr lang="ru-RU" sz="2800" b="1" cap="none" spc="0" dirty="0">
              <a:ln w="10541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219200"/>
            <a:ext cx="8610600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6 часов утра – подъём, молитва</a:t>
            </a:r>
          </a:p>
          <a:p>
            <a:r>
              <a:rPr lang="ru-RU" sz="28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7 – 9 часов – учебные занятия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9 – 10 часов – чай, первая прогулка</a:t>
            </a:r>
          </a:p>
          <a:p>
            <a:r>
              <a:rPr lang="ru-RU" sz="28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10 – 12 часов – учебные занятия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12 – 13 часов – вторая прогулка, обед</a:t>
            </a:r>
          </a:p>
          <a:p>
            <a:r>
              <a:rPr lang="ru-RU" sz="28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14 часов – чистописание или рисование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15 – 17 часов – учебные занятия</a:t>
            </a:r>
          </a:p>
          <a:p>
            <a:r>
              <a:rPr lang="ru-RU" sz="28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17 – 18 – третья прогулка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18 – 20 часов – повторение уроков</a:t>
            </a:r>
          </a:p>
          <a:p>
            <a:r>
              <a:rPr lang="ru-RU" sz="28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20.30 часов – ужин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До 22 часов – отдых, развлечения</a:t>
            </a:r>
          </a:p>
          <a:p>
            <a:r>
              <a:rPr lang="ru-RU" sz="2800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22.00 – вечерняя молитва, сон </a:t>
            </a:r>
            <a:endParaRPr lang="ru-RU" sz="28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62600" y="1143000"/>
            <a:ext cx="304800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В Лицее Пушкин встретил верных друзей </a:t>
            </a:r>
            <a:endParaRPr lang="ru-RU" sz="2800" b="1" cap="none" spc="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074" name="Picture 2" descr="Пушкин -лицеист - Картинка 13692/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4666481" cy="5715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167</TotalTime>
  <Words>193</Words>
  <Application>Microsoft Office PowerPoint</Application>
  <PresentationFormat>Экран (4:3)</PresentationFormat>
  <Paragraphs>78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Городская</vt:lpstr>
      <vt:lpstr>Слайд 1</vt:lpstr>
      <vt:lpstr>Биография-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Надежда</cp:lastModifiedBy>
  <cp:revision>22</cp:revision>
  <dcterms:created xsi:type="dcterms:W3CDTF">2014-04-29T10:32:07Z</dcterms:created>
  <dcterms:modified xsi:type="dcterms:W3CDTF">2021-04-28T06:14:43Z</dcterms:modified>
</cp:coreProperties>
</file>