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9" r:id="rId4"/>
  </p:sldMasterIdLst>
  <p:handoutMasterIdLst>
    <p:handoutMasterId r:id="rId15"/>
  </p:handoutMasterIdLst>
  <p:sldIdLst>
    <p:sldId id="257" r:id="rId5"/>
    <p:sldId id="258" r:id="rId6"/>
    <p:sldId id="259" r:id="rId7"/>
    <p:sldId id="260" r:id="rId8"/>
    <p:sldId id="261" r:id="rId9"/>
    <p:sldId id="264" r:id="rId10"/>
    <p:sldId id="266" r:id="rId11"/>
    <p:sldId id="265" r:id="rId12"/>
    <p:sldId id="263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D0D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t>28.04.2021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5.png"/><Relationship Id="rId5" Type="http://schemas.openxmlformats.org/officeDocument/2006/relationships/image" Target="../media/image29.png"/><Relationship Id="rId4" Type="http://schemas.openxmlformats.org/officeDocument/2006/relationships/image" Target="../media/image34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1.png"/><Relationship Id="rId7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6.png"/><Relationship Id="rId11" Type="http://schemas.openxmlformats.org/officeDocument/2006/relationships/image" Target="../media/image28.png"/><Relationship Id="rId5" Type="http://schemas.openxmlformats.org/officeDocument/2006/relationships/image" Target="../media/image14.png"/><Relationship Id="rId10" Type="http://schemas.openxmlformats.org/officeDocument/2006/relationships/image" Target="../media/image13.png"/><Relationship Id="rId4" Type="http://schemas.openxmlformats.org/officeDocument/2006/relationships/image" Target="../media/image32.png"/><Relationship Id="rId9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9165" y="160118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5012" y="4566542"/>
            <a:ext cx="576197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6653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11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710" y="3719630"/>
            <a:ext cx="749676" cy="775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836" y="4946754"/>
            <a:ext cx="1313458" cy="4017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1" y="1608417"/>
            <a:ext cx="1180646" cy="6011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34" y="3462687"/>
            <a:ext cx="785245" cy="77835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252" y="560779"/>
            <a:ext cx="1131863" cy="969486"/>
          </a:xfrm>
          <a:prstGeom prst="rect">
            <a:avLst/>
          </a:prstGeom>
        </p:spPr>
      </p:pic>
      <p:sp>
        <p:nvSpPr>
          <p:cNvPr id="30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314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5" y="1731776"/>
            <a:ext cx="973361" cy="12532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85" y="991277"/>
            <a:ext cx="523657" cy="14160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015" y="3758386"/>
            <a:ext cx="916723" cy="7314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286" y="147017"/>
            <a:ext cx="722633" cy="717650"/>
          </a:xfrm>
          <a:prstGeom prst="rect">
            <a:avLst/>
          </a:prstGeom>
        </p:spPr>
      </p:pic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6519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971" y="182485"/>
            <a:ext cx="623266" cy="657619"/>
          </a:xfrm>
          <a:prstGeom prst="rect">
            <a:avLst/>
          </a:prstGeom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7643" y="923337"/>
            <a:ext cx="798187" cy="5240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67" y="3327816"/>
            <a:ext cx="342592" cy="3741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23" y="4615103"/>
            <a:ext cx="386095" cy="42345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07" y="3327816"/>
            <a:ext cx="331469" cy="77767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6" y="3932944"/>
            <a:ext cx="408487" cy="345101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708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098" y="696303"/>
            <a:ext cx="1077995" cy="13879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018" y="323990"/>
            <a:ext cx="526988" cy="14250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018" y="2105282"/>
            <a:ext cx="829574" cy="8238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413" y="5101326"/>
            <a:ext cx="895279" cy="4558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75" y="1529530"/>
            <a:ext cx="1153102" cy="987678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333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873" y="3758386"/>
            <a:ext cx="861745" cy="7814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67" y="3327816"/>
            <a:ext cx="342592" cy="3741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23" y="4615103"/>
            <a:ext cx="386095" cy="4234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07" y="3327816"/>
            <a:ext cx="331469" cy="77767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6" y="3932944"/>
            <a:ext cx="408487" cy="345101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855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7978" y="1491330"/>
            <a:ext cx="1404330" cy="7150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22" y="1749087"/>
            <a:ext cx="1175655" cy="10069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486" y="6032241"/>
            <a:ext cx="1008264" cy="6034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9348" y="4859421"/>
            <a:ext cx="1798138" cy="570115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28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288" y="6267711"/>
            <a:ext cx="2502011" cy="4253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64" y="2779905"/>
            <a:ext cx="331469" cy="7776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99" y="3843003"/>
            <a:ext cx="408487" cy="3451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987" y="1753346"/>
            <a:ext cx="342592" cy="37414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794" y="3643668"/>
            <a:ext cx="386095" cy="423459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290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41" y="5928607"/>
            <a:ext cx="1086121" cy="5692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41" y="249293"/>
            <a:ext cx="798187" cy="524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06" y="1390262"/>
            <a:ext cx="678815" cy="7182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474" y="1031437"/>
            <a:ext cx="762565" cy="1223076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12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488" y="3856564"/>
            <a:ext cx="606578" cy="6679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004" y="4423435"/>
            <a:ext cx="870858" cy="8648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518" y="1031437"/>
            <a:ext cx="789025" cy="6467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6070" y="3193142"/>
            <a:ext cx="680703" cy="663421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441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611" y="1153529"/>
            <a:ext cx="1390613" cy="11911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75" y="2281641"/>
            <a:ext cx="795802" cy="12763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881" y="5063752"/>
            <a:ext cx="1108023" cy="5642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762" y="63328"/>
            <a:ext cx="726094" cy="7683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884" y="428151"/>
            <a:ext cx="758559" cy="4943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288" y="6267711"/>
            <a:ext cx="2502011" cy="425398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249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езуль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79045" y="2569706"/>
            <a:ext cx="5493984" cy="69958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253" y="3701964"/>
            <a:ext cx="1008264" cy="60348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488" y="3856564"/>
            <a:ext cx="606578" cy="66791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518" y="1031437"/>
            <a:ext cx="789025" cy="64674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707" y="144010"/>
            <a:ext cx="798187" cy="52400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421" y="4305451"/>
            <a:ext cx="365839" cy="29189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55" y="3514890"/>
            <a:ext cx="342592" cy="3741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783" y="3126050"/>
            <a:ext cx="331469" cy="77767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555" y="668011"/>
            <a:ext cx="1077995" cy="138791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801" y="1727119"/>
            <a:ext cx="623266" cy="65761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41" y="5928607"/>
            <a:ext cx="1086121" cy="56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67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C -0.00833 0.00278 -0.01823 0.0051 -0.0237 0.01181 C -0.02904 0.01945 -0.03255 0.02963 -0.03633 0.03982 C -0.04023 0.04977 -0.0401 0.06088 -0.03997 0.07223 C -0.03958 0.08264 -0.03867 0.09468 -0.03359 0.10695 C -0.02969 0.11852 -0.02148 0.13056 -0.01185 0.14121 C -0.00352 0.15163 0.00716 0.16088 0.01823 0.16922 C 0.02917 0.17663 0.04062 0.18311 0.05104 0.18704 C 0.06276 0.19121 0.07344 0.1926 0.08372 0.19028 C 0.09271 0.18843 0.10117 0.18496 0.10755 0.17778 C 0.11328 0.17153 0.11745 0.16065 0.11888 0.15047 C 0.12201 0.14213 0.12227 0.12987 0.11901 0.11783 C 0.11628 0.10649 0.10911 0.09514 0.09857 0.08588 C 0.0875 0.07686 0.07591 0.07431 0.06719 0.07593 C 0.05951 0.07848 0.05326 0.08565 0.05013 0.0963 C 0.04818 0.10764 0.0474 0.11852 0.05052 0.12987 C 0.05378 0.14098 0.0526 0.14213 0.0694 0.16389 C 0.08424 0.18519 0.10156 0.19075 0.11224 0.19723 C 0.12214 0.20278 0.13112 0.20371 0.14219 0.20625 C 0.1543 0.20788 0.16536 0.2051 0.17279 0.20163 C 0.18099 0.19885 0.18477 0.19144 0.19102 0.17963 C 0.19648 0.1669 0.19792 0.16065 0.19935 0.14977 C 0.20104 0.13959 0.20286 0.12917 0.20508 0.11899 " pathEditMode="relative" rAng="1020000" ptsTypes="AAAAAAAAAAAAAAAAAAA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56" y="121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0.13047 -0.08264 C 0.15768 -0.10069 0.19831 -0.11157 0.24115 -0.11157 C 0.28985 -0.11157 0.32891 -0.10069 0.35612 -0.08264 L 0.48698 -3.7037E-7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49" y="-557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0.47812 -0.0141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06" y="-71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-0.07838 0.00463 " pathEditMode="relative" rAng="0" ptsTypes="AA">
                                      <p:cBhvr>
                                        <p:cTn id="12" dur="4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9" y="2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0.03242 0.2004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100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-0.18568 -0.1870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45" y="-935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2630"/>
            <a:ext cx="2806383" cy="32453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310" y="2319185"/>
            <a:ext cx="3911690" cy="453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3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86" r:id="rId1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.png"/><Relationship Id="rId7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2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0.png"/><Relationship Id="rId7" Type="http://schemas.openxmlformats.org/officeDocument/2006/relationships/audio" Target="../media/audio1.wav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5.png"/><Relationship Id="rId7" Type="http://schemas.openxmlformats.org/officeDocument/2006/relationships/audio" Target="../media/audio1.wav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17.png"/><Relationship Id="rId21" Type="http://schemas.openxmlformats.org/officeDocument/2006/relationships/image" Target="../media/image57.png"/><Relationship Id="rId7" Type="http://schemas.openxmlformats.org/officeDocument/2006/relationships/image" Target="../media/image44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27.pn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11" Type="http://schemas.openxmlformats.org/officeDocument/2006/relationships/image" Target="../media/image47.png"/><Relationship Id="rId5" Type="http://schemas.openxmlformats.org/officeDocument/2006/relationships/image" Target="../media/image15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4" Type="http://schemas.openxmlformats.org/officeDocument/2006/relationships/image" Target="../media/image18.png"/><Relationship Id="rId9" Type="http://schemas.microsoft.com/office/2007/relationships/hdphoto" Target="../media/hdphoto5.wdp"/><Relationship Id="rId14" Type="http://schemas.openxmlformats.org/officeDocument/2006/relationships/image" Target="../media/image50.png"/><Relationship Id="rId22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59311"/>
            <a:ext cx="11947358" cy="2387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Беседа</a:t>
            </a:r>
            <a:b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«О ЗЕМЛЕ, ВОДЕ И ВОЗДУХЕ»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660" y="4140883"/>
            <a:ext cx="1107942" cy="3388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9" y="1873862"/>
            <a:ext cx="958505" cy="4880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163" y="1097202"/>
            <a:ext cx="1393373" cy="11934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971" y="3792164"/>
            <a:ext cx="827313" cy="8556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3" y="2931886"/>
            <a:ext cx="932845" cy="92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02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0">
        <p15:prstTrans prst="drape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179" y="747408"/>
            <a:ext cx="6859325" cy="699587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«Гость с другой планеты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endParaRPr lang="ru-RU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323" y="4997226"/>
            <a:ext cx="1107942" cy="3388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9" y="1873862"/>
            <a:ext cx="958505" cy="4880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163" y="1097202"/>
            <a:ext cx="1393373" cy="11934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971" y="3792164"/>
            <a:ext cx="827313" cy="8556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3" y="2931886"/>
            <a:ext cx="932845" cy="9246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167" b="100000" l="9906" r="9528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3686" y="2041890"/>
            <a:ext cx="3277238" cy="463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93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5" y="1731776"/>
            <a:ext cx="973361" cy="12532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85" y="991277"/>
            <a:ext cx="523657" cy="14160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015" y="3758386"/>
            <a:ext cx="916723" cy="7314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286" y="147017"/>
            <a:ext cx="722633" cy="71765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НАШ ДОМ - ЗЕМЛЯ. Живая планета.  Экология. Экологические проблемы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46130.1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29389" y="147017"/>
            <a:ext cx="11143916" cy="626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304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971" y="182485"/>
            <a:ext cx="623266" cy="6576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7643" y="923337"/>
            <a:ext cx="798187" cy="5240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67" y="3327816"/>
            <a:ext cx="342592" cy="3741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07" y="3327816"/>
            <a:ext cx="331469" cy="7776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6" y="3932944"/>
            <a:ext cx="408487" cy="345101"/>
          </a:xfrm>
          <a:prstGeom prst="rect">
            <a:avLst/>
          </a:prstGeom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1076287" y="1031436"/>
            <a:ext cx="4709875" cy="3795396"/>
          </a:xfrm>
        </p:spPr>
        <p:txBody>
          <a:bodyPr>
            <a:norm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и туча, и туман,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ручей и океан,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летаю и бегу,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стеклянной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быть могу. </a:t>
            </a:r>
            <a:endParaRPr lang="ru-RU" sz="4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23" y="4615103"/>
            <a:ext cx="386095" cy="423459"/>
          </a:xfrm>
          <a:prstGeom prst="rect">
            <a:avLst/>
          </a:prstGeom>
        </p:spPr>
      </p:pic>
      <p:sp>
        <p:nvSpPr>
          <p:cNvPr id="12" name="Прямоугольник 11">
            <a:hlinkClick r:id="" action="ppaction://hlinkshowjump?jump=nextslide">
              <a:snd r:embed="rId8" name="chimes.wav"/>
            </a:hlinkClick>
          </p:cNvPr>
          <p:cNvSpPr/>
          <p:nvPr/>
        </p:nvSpPr>
        <p:spPr>
          <a:xfrm>
            <a:off x="6926687" y="1947747"/>
            <a:ext cx="2760430" cy="69976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ВОДА</a:t>
            </a:r>
            <a:endParaRPr lang="ru-RU" sz="3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77849" y1="65617" x2="81468" y2="773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04454" y="2929134"/>
            <a:ext cx="3674491" cy="367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412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414" y="936935"/>
            <a:ext cx="1077995" cy="1387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018" y="323990"/>
            <a:ext cx="526988" cy="14250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018" y="2105282"/>
            <a:ext cx="829574" cy="8238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413" y="5101326"/>
            <a:ext cx="895279" cy="4558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75" y="1529530"/>
            <a:ext cx="1153102" cy="987678"/>
          </a:xfrm>
          <a:prstGeom prst="rect">
            <a:avLst/>
          </a:prstGeom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738307" y="1280483"/>
            <a:ext cx="5962690" cy="3297303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Мы его не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замечаем,</a:t>
            </a:r>
            <a:b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Мы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о нём не говорим.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Просто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мы его вдыхаем –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Он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ведь нам необходим…</a:t>
            </a:r>
            <a:endParaRPr lang="ru-RU" sz="4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Прямоугольник 10">
            <a:hlinkClick r:id="" action="ppaction://hlinkshowjump?jump=nextslide">
              <a:snd r:embed="rId7" name="chimes.wav"/>
            </a:hlinkClick>
          </p:cNvPr>
          <p:cNvSpPr/>
          <p:nvPr/>
        </p:nvSpPr>
        <p:spPr>
          <a:xfrm>
            <a:off x="5959497" y="4979382"/>
            <a:ext cx="2760430" cy="69976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ВОЗДУХ</a:t>
            </a:r>
            <a:endParaRPr lang="ru-RU" sz="3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35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94463" y="709161"/>
            <a:ext cx="3763088" cy="361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224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873" y="3758386"/>
            <a:ext cx="861745" cy="7814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67" y="3327816"/>
            <a:ext cx="342592" cy="3741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07" y="3327816"/>
            <a:ext cx="331469" cy="7776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6" y="3932944"/>
            <a:ext cx="408487" cy="345101"/>
          </a:xfrm>
          <a:prstGeom prst="rect">
            <a:avLst/>
          </a:prstGeom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520807" y="1501980"/>
            <a:ext cx="4637686" cy="1892237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Дышит,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растёт,</a:t>
            </a:r>
            <a:b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ходить не может.</a:t>
            </a:r>
            <a:endParaRPr lang="ru-RU" sz="4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23" y="4615103"/>
            <a:ext cx="386095" cy="423459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hlinkshowjump?jump=nextslide">
              <a:snd r:embed="rId7" name="chimes.wav"/>
            </a:hlinkClick>
          </p:cNvPr>
          <p:cNvSpPr/>
          <p:nvPr/>
        </p:nvSpPr>
        <p:spPr>
          <a:xfrm>
            <a:off x="6884443" y="2448098"/>
            <a:ext cx="2760430" cy="69976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РАСТЕНИЕ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00" b="100000" l="0" r="99869">
                        <a14:foregroundMark x1="52687" y1="22300" x2="57929" y2="28900"/>
                        <a14:foregroundMark x1="38925" y1="20100" x2="40629" y2="41400"/>
                        <a14:foregroundMark x1="54784" y1="46600" x2="83093" y2="36600"/>
                        <a14:backgroundMark x1="38270" y1="50400" x2="38270" y2="504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09494" y="3187353"/>
            <a:ext cx="2824945" cy="370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5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7978" y="1491330"/>
            <a:ext cx="1404330" cy="7150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22" y="1749087"/>
            <a:ext cx="1175655" cy="10069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486" y="6032241"/>
            <a:ext cx="1008264" cy="6034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9348" y="4859421"/>
            <a:ext cx="1798138" cy="5701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023739" y="189038"/>
            <a:ext cx="10340510" cy="699587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Вода, воздух и растения </a:t>
            </a:r>
            <a:br>
              <a:rPr lang="ru-RU" sz="60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являются источником жизни</a:t>
            </a:r>
            <a:endParaRPr lang="ru-RU" sz="60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48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288" y="6267711"/>
            <a:ext cx="2502011" cy="4253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64" y="2779905"/>
            <a:ext cx="331469" cy="7776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99" y="3843003"/>
            <a:ext cx="408487" cy="3451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987" y="1753346"/>
            <a:ext cx="342592" cy="3741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794" y="3643668"/>
            <a:ext cx="386095" cy="4234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/>
          <a:srcRect t="9914" r="-3055"/>
          <a:stretch/>
        </p:blipFill>
        <p:spPr>
          <a:xfrm>
            <a:off x="181960" y="0"/>
            <a:ext cx="12523304" cy="6858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39706" l="0" r="37745"/>
                    </a14:imgEffect>
                  </a14:imgLayer>
                </a14:imgProps>
              </a:ext>
            </a:extLst>
          </a:blip>
          <a:srcRect r="63185" b="63470"/>
          <a:stretch/>
        </p:blipFill>
        <p:spPr>
          <a:xfrm>
            <a:off x="338499" y="4586441"/>
            <a:ext cx="2146024" cy="212945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483" b="31343" l="65844" r="96205"/>
                    </a14:imgEffect>
                  </a14:imgLayer>
                </a14:imgProps>
              </a:ext>
            </a:extLst>
          </a:blip>
          <a:srcRect l="62049" b="65175"/>
          <a:stretch/>
        </p:blipFill>
        <p:spPr>
          <a:xfrm>
            <a:off x="3721127" y="4990200"/>
            <a:ext cx="1855761" cy="170290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359" b="55719" l="2941" r="35458"/>
                    </a14:imgEffect>
                  </a14:imgLayer>
                </a14:imgProps>
              </a:ext>
            </a:extLst>
          </a:blip>
          <a:srcRect t="38576" r="68983" b="42327"/>
          <a:stretch/>
        </p:blipFill>
        <p:spPr>
          <a:xfrm>
            <a:off x="8339841" y="5711119"/>
            <a:ext cx="1808093" cy="111318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6632" b="56548" l="36099" r="63106"/>
                    </a14:imgEffect>
                  </a14:imgLayer>
                </a14:imgProps>
              </a:ext>
            </a:extLst>
          </a:blip>
          <a:srcRect l="32723" t="34143" r="33518" b="40963"/>
          <a:stretch/>
        </p:blipFill>
        <p:spPr>
          <a:xfrm>
            <a:off x="7355867" y="4038200"/>
            <a:ext cx="1967948" cy="145111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497" b="60503" l="69834" r="96648"/>
                    </a14:imgEffect>
                  </a14:imgLayer>
                </a14:imgProps>
              </a:ext>
            </a:extLst>
          </a:blip>
          <a:srcRect l="66482" t="36871" r="-242" b="36871"/>
          <a:stretch/>
        </p:blipFill>
        <p:spPr>
          <a:xfrm>
            <a:off x="2254650" y="5230085"/>
            <a:ext cx="1188524" cy="92440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3709" b="90170" l="41554" r="63106"/>
                    </a14:imgEffect>
                  </a14:imgLayer>
                </a14:imgProps>
              </a:ext>
            </a:extLst>
          </a:blip>
          <a:srcRect l="38860" t="60401" r="34200" b="6522"/>
          <a:stretch/>
        </p:blipFill>
        <p:spPr>
          <a:xfrm>
            <a:off x="10852166" y="3880840"/>
            <a:ext cx="1570384" cy="192819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4542" b="96405" l="3268" r="33007"/>
                    </a14:imgEffect>
                  </a14:imgLayer>
                </a14:imgProps>
              </a:ext>
            </a:extLst>
          </a:blip>
          <a:srcRect t="64152" r="67278"/>
          <a:stretch/>
        </p:blipFill>
        <p:spPr>
          <a:xfrm>
            <a:off x="10561190" y="5489313"/>
            <a:ext cx="1464653" cy="160456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7123" b="96347" l="70755" r="96751"/>
                    </a14:imgEffect>
                  </a14:imgLayer>
                </a14:imgProps>
              </a:ext>
            </a:extLst>
          </a:blip>
          <a:srcRect l="67505" t="63470"/>
          <a:stretch/>
        </p:blipFill>
        <p:spPr>
          <a:xfrm>
            <a:off x="6214049" y="4994580"/>
            <a:ext cx="1894233" cy="212945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7123" b="96347" l="70755" r="96751"/>
                    </a14:imgEffect>
                  </a14:imgLayer>
                </a14:imgProps>
              </a:ext>
            </a:extLst>
          </a:blip>
          <a:srcRect l="67505" t="63470"/>
          <a:stretch/>
        </p:blipFill>
        <p:spPr>
          <a:xfrm>
            <a:off x="4622902" y="4388111"/>
            <a:ext cx="1263962" cy="14209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902" b="31863" l="41830" r="62418"/>
                    </a14:imgEffect>
                  </a14:imgLayer>
                </a14:imgProps>
              </a:ext>
            </a:extLst>
          </a:blip>
          <a:srcRect l="39653" t="1737" r="37971" b="66055"/>
          <a:stretch/>
        </p:blipFill>
        <p:spPr>
          <a:xfrm rot="3038352">
            <a:off x="10178389" y="4179616"/>
            <a:ext cx="1245278" cy="179244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83455" y="6021439"/>
            <a:ext cx="596827" cy="6716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12870788">
            <a:off x="-27392" y="4600994"/>
            <a:ext cx="1199927" cy="88690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936959" y="4339106"/>
            <a:ext cx="1013306" cy="11100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496319" y="4724840"/>
            <a:ext cx="880360" cy="5394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646489" y="5866235"/>
            <a:ext cx="673078" cy="8243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38541" y="4809763"/>
            <a:ext cx="1005374" cy="97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390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41" y="5928607"/>
            <a:ext cx="1086121" cy="5692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41" y="249293"/>
            <a:ext cx="798187" cy="5240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06" y="1390262"/>
            <a:ext cx="678815" cy="7182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474" y="1031437"/>
            <a:ext cx="762565" cy="1223076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72662" y="296375"/>
            <a:ext cx="11787809" cy="23876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5400" b="1" dirty="0">
                <a:solidFill>
                  <a:srgbClr val="3857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Сохрани </a:t>
            </a:r>
            <a:r>
              <a:rPr lang="ru-RU" sz="5400" b="1" dirty="0" smtClean="0">
                <a:solidFill>
                  <a:srgbClr val="3857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планету</a:t>
            </a:r>
            <a:br>
              <a:rPr lang="ru-RU" sz="5400" b="1" dirty="0" smtClean="0">
                <a:solidFill>
                  <a:srgbClr val="3857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solidFill>
                  <a:srgbClr val="3857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5400" b="1" dirty="0">
                <a:solidFill>
                  <a:srgbClr val="3857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голубой и зелёной!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524006" y="1490175"/>
            <a:ext cx="7485120" cy="4967257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Сажай деревья и цветы.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Не ломай ветки и не рви цветы.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Не бросай мусор в воду.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Не оставляй открытым кран.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Разводи комнатные цветы.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Не ломай деревья, не делай надписей.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Не оставлять мусор после пикника.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8205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605617" y="2450437"/>
            <a:ext cx="7293755" cy="699587"/>
          </a:xfrm>
        </p:spPr>
        <p:txBody>
          <a:bodyPr/>
          <a:lstStyle/>
          <a:p>
            <a:pPr algn="ctr"/>
            <a:r>
              <a:rPr lang="ru-RU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Молодцы</a:t>
            </a:r>
            <a:r>
              <a:rPr lang="ru-RU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9461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" presetClass="emph" presetSubtype="6" repeatCount="indefinite" fill="hold" grpId="3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2CA0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2"/>
      <p:bldP spid="4" grpId="3"/>
    </p:bldLst>
  </p:timing>
</p:sld>
</file>

<file path=ppt/theme/theme1.xml><?xml version="1.0" encoding="utf-8"?>
<a:theme xmlns:a="http://schemas.openxmlformats.org/drawingml/2006/main" name="Тема1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1E4E79"/>
      </a:hlink>
      <a:folHlink>
        <a:srgbClr val="1E4E79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3F4240F5-2366-4AD0-A9C8-F7854C4F60D0}" vid="{CD1CFEDD-F3AE-4D17-A8B2-1D95CC7BDB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70BA057-99D9-4B2E-9EEA-9426853949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741CD3-8569-4BAB-AF6D-FCD53F5F38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6E651B-F8A4-462D-AD53-A4144932669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 земле воде и воздухе</Template>
  <TotalTime>0</TotalTime>
  <Words>76</Words>
  <Application>Microsoft Office PowerPoint</Application>
  <PresentationFormat>Широкоэкранный</PresentationFormat>
  <Paragraphs>18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Segoe UI</vt:lpstr>
      <vt:lpstr>Segoe UI Light</vt:lpstr>
      <vt:lpstr>Times New Roman</vt:lpstr>
      <vt:lpstr>Тема1</vt:lpstr>
      <vt:lpstr>Беседа  «О ЗЕМЛЕ, ВОДЕ И ВОЗДУХЕ»</vt:lpstr>
      <vt:lpstr>«Гость с другой планеты» </vt:lpstr>
      <vt:lpstr>Презентация PowerPoint</vt:lpstr>
      <vt:lpstr>Я и туча, и туман, Я ручей и океан, Я летаю и бегу, И стеклянной быть могу. </vt:lpstr>
      <vt:lpstr>Мы его не замечаем, Мы о нём не говорим. Просто мы его вдыхаем – Он ведь нам необходим…</vt:lpstr>
      <vt:lpstr>Дышит, растёт, А ходить не может.</vt:lpstr>
      <vt:lpstr>Вода, воздух и растения  являются источником жизни</vt:lpstr>
      <vt:lpstr>Презентация PowerPoint</vt:lpstr>
      <vt:lpstr>Сохрани планету  голубой и зелёной! </vt:lpstr>
      <vt:lpstr>Молодцы!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2021-04-28T06:43:32Z</dcterms:created>
  <dcterms:modified xsi:type="dcterms:W3CDTF">2021-04-28T09:36:23Z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